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4"/>
  </p:notesMasterIdLst>
  <p:sldIdLst>
    <p:sldId id="257" r:id="rId6"/>
    <p:sldId id="2147479530" r:id="rId7"/>
    <p:sldId id="2147479497" r:id="rId8"/>
    <p:sldId id="2147483611" r:id="rId9"/>
    <p:sldId id="2147483613" r:id="rId10"/>
    <p:sldId id="2147483644" r:id="rId11"/>
    <p:sldId id="2147483615" r:id="rId12"/>
    <p:sldId id="2147483645" r:id="rId13"/>
    <p:sldId id="2147470611" r:id="rId14"/>
    <p:sldId id="2147479555" r:id="rId15"/>
    <p:sldId id="2147479498" r:id="rId16"/>
    <p:sldId id="2147479499" r:id="rId17"/>
    <p:sldId id="2147479500" r:id="rId18"/>
    <p:sldId id="2147479501" r:id="rId19"/>
    <p:sldId id="2147479502" r:id="rId20"/>
    <p:sldId id="2147479503" r:id="rId21"/>
    <p:sldId id="2147479504" r:id="rId22"/>
    <p:sldId id="2147479505" r:id="rId23"/>
    <p:sldId id="2147479506" r:id="rId24"/>
    <p:sldId id="2147479507" r:id="rId25"/>
    <p:sldId id="2147479508" r:id="rId26"/>
    <p:sldId id="2147479509" r:id="rId27"/>
    <p:sldId id="2147479510" r:id="rId28"/>
    <p:sldId id="2147479511" r:id="rId29"/>
    <p:sldId id="2147479512" r:id="rId30"/>
    <p:sldId id="2147479518" r:id="rId31"/>
    <p:sldId id="2147479519" r:id="rId32"/>
    <p:sldId id="2147479520" r:id="rId33"/>
    <p:sldId id="2147479521" r:id="rId34"/>
    <p:sldId id="2147479522" r:id="rId35"/>
    <p:sldId id="2147479554" r:id="rId36"/>
    <p:sldId id="2147479526" r:id="rId37"/>
    <p:sldId id="2147479513" r:id="rId38"/>
    <p:sldId id="2147479514" r:id="rId39"/>
    <p:sldId id="2147479515" r:id="rId40"/>
    <p:sldId id="2147479553" r:id="rId41"/>
    <p:sldId id="2147479539" r:id="rId42"/>
    <p:sldId id="214747951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8B33C-5F4A-4F37-AB3E-6D3632326CEF}">
          <p14:sldIdLst>
            <p14:sldId id="257"/>
            <p14:sldId id="2147479530"/>
            <p14:sldId id="2147479497"/>
            <p14:sldId id="2147483611"/>
            <p14:sldId id="2147483613"/>
            <p14:sldId id="2147483644"/>
            <p14:sldId id="2147483615"/>
            <p14:sldId id="2147483645"/>
            <p14:sldId id="2147470611"/>
            <p14:sldId id="2147479555"/>
          </p14:sldIdLst>
        </p14:section>
        <p14:section name="Sample Slides" id="{BA45A4CA-4229-483E-8F35-0A4D39B3EB30}">
          <p14:sldIdLst>
            <p14:sldId id="2147479498"/>
            <p14:sldId id="2147479499"/>
            <p14:sldId id="2147479500"/>
            <p14:sldId id="2147479501"/>
            <p14:sldId id="2147479502"/>
            <p14:sldId id="2147479503"/>
            <p14:sldId id="2147479504"/>
            <p14:sldId id="2147479505"/>
            <p14:sldId id="2147479506"/>
            <p14:sldId id="2147479507"/>
            <p14:sldId id="2147479508"/>
            <p14:sldId id="2147479509"/>
            <p14:sldId id="2147479510"/>
            <p14:sldId id="2147479511"/>
            <p14:sldId id="2147479512"/>
            <p14:sldId id="2147479518"/>
            <p14:sldId id="2147479519"/>
            <p14:sldId id="2147479520"/>
            <p14:sldId id="2147479521"/>
            <p14:sldId id="2147479522"/>
            <p14:sldId id="2147479554"/>
            <p14:sldId id="2147479526"/>
            <p14:sldId id="2147479513"/>
            <p14:sldId id="2147479514"/>
            <p14:sldId id="2147479515"/>
            <p14:sldId id="2147479553"/>
            <p14:sldId id="2147479539"/>
            <p14:sldId id="21474795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152F6-85C4-4234-9E35-D30B16866E93}" v="15" dt="2024-09-05T22:46:10.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94660"/>
  </p:normalViewPr>
  <p:slideViewPr>
    <p:cSldViewPr snapToGrid="0">
      <p:cViewPr varScale="1">
        <p:scale>
          <a:sx n="127" d="100"/>
          <a:sy n="127" d="100"/>
        </p:scale>
        <p:origin x="504"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e Mauri" userId="a2e554f4-c002-41a4-b380-e7827ac7591d" providerId="ADAL" clId="{402D17F6-49A2-4875-89A6-C41D0749420E}"/>
    <pc:docChg chg="undo custSel modSld">
      <pc:chgData name="Davide Mauri" userId="a2e554f4-c002-41a4-b380-e7827ac7591d" providerId="ADAL" clId="{402D17F6-49A2-4875-89A6-C41D0749420E}" dt="2024-08-14T19:55:40.113" v="19"/>
      <pc:docMkLst>
        <pc:docMk/>
      </pc:docMkLst>
      <pc:sldChg chg="modSp mod">
        <pc:chgData name="Davide Mauri" userId="a2e554f4-c002-41a4-b380-e7827ac7591d" providerId="ADAL" clId="{402D17F6-49A2-4875-89A6-C41D0749420E}" dt="2024-08-14T19:55:40.113" v="19"/>
        <pc:sldMkLst>
          <pc:docMk/>
          <pc:sldMk cId="3845718885" sldId="2147479530"/>
        </pc:sldMkLst>
        <pc:spChg chg="mod">
          <ac:chgData name="Davide Mauri" userId="a2e554f4-c002-41a4-b380-e7827ac7591d" providerId="ADAL" clId="{402D17F6-49A2-4875-89A6-C41D0749420E}" dt="2024-08-14T19:55:20.565" v="3" actId="6549"/>
          <ac:spMkLst>
            <pc:docMk/>
            <pc:sldMk cId="3845718885" sldId="2147479530"/>
            <ac:spMk id="2" creationId="{AAC9597F-E851-7BC8-2461-D5ADA7025EB3}"/>
          </ac:spMkLst>
        </pc:spChg>
        <pc:spChg chg="mod">
          <ac:chgData name="Davide Mauri" userId="a2e554f4-c002-41a4-b380-e7827ac7591d" providerId="ADAL" clId="{402D17F6-49A2-4875-89A6-C41D0749420E}" dt="2024-08-14T19:55:40.113" v="19"/>
          <ac:spMkLst>
            <pc:docMk/>
            <pc:sldMk cId="3845718885" sldId="2147479530"/>
            <ac:spMk id="3" creationId="{6D3CBDFB-DC0A-3912-BF09-98BEA411A341}"/>
          </ac:spMkLst>
        </pc:spChg>
      </pc:sldChg>
    </pc:docChg>
  </pc:docChgLst>
  <pc:docChgLst>
    <pc:chgData name="Davide Mauri" userId="a2e554f4-c002-41a4-b380-e7827ac7591d" providerId="ADAL" clId="{983152F6-85C4-4234-9E35-D30B16866E93}"/>
    <pc:docChg chg="undo redo custSel addSld delSld modSld sldOrd addSection modSection">
      <pc:chgData name="Davide Mauri" userId="a2e554f4-c002-41a4-b380-e7827ac7591d" providerId="ADAL" clId="{983152F6-85C4-4234-9E35-D30B16866E93}" dt="2024-09-05T22:58:38.299" v="470" actId="20577"/>
      <pc:docMkLst>
        <pc:docMk/>
      </pc:docMkLst>
      <pc:sldChg chg="modSp add mod modTransition">
        <pc:chgData name="Davide Mauri" userId="a2e554f4-c002-41a4-b380-e7827ac7591d" providerId="ADAL" clId="{983152F6-85C4-4234-9E35-D30B16866E93}" dt="2024-09-05T22:45:49.675" v="361" actId="1076"/>
        <pc:sldMkLst>
          <pc:docMk/>
          <pc:sldMk cId="2331043868" sldId="2147470611"/>
        </pc:sldMkLst>
        <pc:picChg chg="mod">
          <ac:chgData name="Davide Mauri" userId="a2e554f4-c002-41a4-b380-e7827ac7591d" providerId="ADAL" clId="{983152F6-85C4-4234-9E35-D30B16866E93}" dt="2024-09-05T22:45:49.675" v="361" actId="1076"/>
          <ac:picMkLst>
            <pc:docMk/>
            <pc:sldMk cId="2331043868" sldId="2147470611"/>
            <ac:picMk id="7" creationId="{25DD688A-3A1B-F2EE-49BE-573D1E2D3C35}"/>
          </ac:picMkLst>
        </pc:picChg>
      </pc:sldChg>
      <pc:sldChg chg="modSp mod">
        <pc:chgData name="Davide Mauri" userId="a2e554f4-c002-41a4-b380-e7827ac7591d" providerId="ADAL" clId="{983152F6-85C4-4234-9E35-D30B16866E93}" dt="2024-09-05T22:39:25.365" v="105" actId="20577"/>
        <pc:sldMkLst>
          <pc:docMk/>
          <pc:sldMk cId="4100305181" sldId="2147479497"/>
        </pc:sldMkLst>
        <pc:spChg chg="mod">
          <ac:chgData name="Davide Mauri" userId="a2e554f4-c002-41a4-b380-e7827ac7591d" providerId="ADAL" clId="{983152F6-85C4-4234-9E35-D30B16866E93}" dt="2024-09-05T22:39:25.365" v="105" actId="20577"/>
          <ac:spMkLst>
            <pc:docMk/>
            <pc:sldMk cId="4100305181" sldId="2147479497"/>
            <ac:spMk id="7" creationId="{61F6BD0B-C4D8-42DE-A3A7-50D8219CE639}"/>
          </ac:spMkLst>
        </pc:spChg>
      </pc:sldChg>
      <pc:sldChg chg="add del">
        <pc:chgData name="Davide Mauri" userId="a2e554f4-c002-41a4-b380-e7827ac7591d" providerId="ADAL" clId="{983152F6-85C4-4234-9E35-D30B16866E93}" dt="2024-09-05T22:41:13.269" v="163" actId="47"/>
        <pc:sldMkLst>
          <pc:docMk/>
          <pc:sldMk cId="232665288" sldId="2147479498"/>
        </pc:sldMkLst>
      </pc:sldChg>
      <pc:sldChg chg="add del">
        <pc:chgData name="Davide Mauri" userId="a2e554f4-c002-41a4-b380-e7827ac7591d" providerId="ADAL" clId="{983152F6-85C4-4234-9E35-D30B16866E93}" dt="2024-09-05T22:41:12.890" v="162" actId="47"/>
        <pc:sldMkLst>
          <pc:docMk/>
          <pc:sldMk cId="1155581143" sldId="2147479499"/>
        </pc:sldMkLst>
      </pc:sldChg>
      <pc:sldChg chg="add del">
        <pc:chgData name="Davide Mauri" userId="a2e554f4-c002-41a4-b380-e7827ac7591d" providerId="ADAL" clId="{983152F6-85C4-4234-9E35-D30B16866E93}" dt="2024-09-05T22:41:12.435" v="161" actId="47"/>
        <pc:sldMkLst>
          <pc:docMk/>
          <pc:sldMk cId="4015317989" sldId="2147479500"/>
        </pc:sldMkLst>
      </pc:sldChg>
      <pc:sldChg chg="add del">
        <pc:chgData name="Davide Mauri" userId="a2e554f4-c002-41a4-b380-e7827ac7591d" providerId="ADAL" clId="{983152F6-85C4-4234-9E35-D30B16866E93}" dt="2024-09-05T22:41:12.138" v="160" actId="47"/>
        <pc:sldMkLst>
          <pc:docMk/>
          <pc:sldMk cId="1409802525" sldId="2147479501"/>
        </pc:sldMkLst>
      </pc:sldChg>
      <pc:sldChg chg="add del">
        <pc:chgData name="Davide Mauri" userId="a2e554f4-c002-41a4-b380-e7827ac7591d" providerId="ADAL" clId="{983152F6-85C4-4234-9E35-D30B16866E93}" dt="2024-09-05T22:41:11.938" v="159" actId="47"/>
        <pc:sldMkLst>
          <pc:docMk/>
          <pc:sldMk cId="128951492" sldId="2147479502"/>
        </pc:sldMkLst>
      </pc:sldChg>
      <pc:sldChg chg="add del">
        <pc:chgData name="Davide Mauri" userId="a2e554f4-c002-41a4-b380-e7827ac7591d" providerId="ADAL" clId="{983152F6-85C4-4234-9E35-D30B16866E93}" dt="2024-09-05T22:41:11.597" v="158" actId="47"/>
        <pc:sldMkLst>
          <pc:docMk/>
          <pc:sldMk cId="2646423119" sldId="2147479503"/>
        </pc:sldMkLst>
      </pc:sldChg>
      <pc:sldChg chg="add del">
        <pc:chgData name="Davide Mauri" userId="a2e554f4-c002-41a4-b380-e7827ac7591d" providerId="ADAL" clId="{983152F6-85C4-4234-9E35-D30B16866E93}" dt="2024-09-05T22:41:11.475" v="157" actId="47"/>
        <pc:sldMkLst>
          <pc:docMk/>
          <pc:sldMk cId="520742474" sldId="2147479504"/>
        </pc:sldMkLst>
      </pc:sldChg>
      <pc:sldChg chg="add del">
        <pc:chgData name="Davide Mauri" userId="a2e554f4-c002-41a4-b380-e7827ac7591d" providerId="ADAL" clId="{983152F6-85C4-4234-9E35-D30B16866E93}" dt="2024-09-05T22:41:11.338" v="156" actId="47"/>
        <pc:sldMkLst>
          <pc:docMk/>
          <pc:sldMk cId="999596977" sldId="2147479505"/>
        </pc:sldMkLst>
      </pc:sldChg>
      <pc:sldChg chg="add del">
        <pc:chgData name="Davide Mauri" userId="a2e554f4-c002-41a4-b380-e7827ac7591d" providerId="ADAL" clId="{983152F6-85C4-4234-9E35-D30B16866E93}" dt="2024-09-05T22:41:11.217" v="155" actId="47"/>
        <pc:sldMkLst>
          <pc:docMk/>
          <pc:sldMk cId="362669437" sldId="2147479506"/>
        </pc:sldMkLst>
      </pc:sldChg>
      <pc:sldChg chg="add del">
        <pc:chgData name="Davide Mauri" userId="a2e554f4-c002-41a4-b380-e7827ac7591d" providerId="ADAL" clId="{983152F6-85C4-4234-9E35-D30B16866E93}" dt="2024-09-05T22:41:11.057" v="154" actId="47"/>
        <pc:sldMkLst>
          <pc:docMk/>
          <pc:sldMk cId="2818648923" sldId="2147479507"/>
        </pc:sldMkLst>
      </pc:sldChg>
      <pc:sldChg chg="add del">
        <pc:chgData name="Davide Mauri" userId="a2e554f4-c002-41a4-b380-e7827ac7591d" providerId="ADAL" clId="{983152F6-85C4-4234-9E35-D30B16866E93}" dt="2024-09-05T22:41:10.925" v="153" actId="47"/>
        <pc:sldMkLst>
          <pc:docMk/>
          <pc:sldMk cId="1897816885" sldId="2147479508"/>
        </pc:sldMkLst>
      </pc:sldChg>
      <pc:sldChg chg="add del">
        <pc:chgData name="Davide Mauri" userId="a2e554f4-c002-41a4-b380-e7827ac7591d" providerId="ADAL" clId="{983152F6-85C4-4234-9E35-D30B16866E93}" dt="2024-09-05T22:41:10.760" v="152" actId="47"/>
        <pc:sldMkLst>
          <pc:docMk/>
          <pc:sldMk cId="1880757510" sldId="2147479509"/>
        </pc:sldMkLst>
      </pc:sldChg>
      <pc:sldChg chg="add del">
        <pc:chgData name="Davide Mauri" userId="a2e554f4-c002-41a4-b380-e7827ac7591d" providerId="ADAL" clId="{983152F6-85C4-4234-9E35-D30B16866E93}" dt="2024-09-05T22:41:10.617" v="151" actId="47"/>
        <pc:sldMkLst>
          <pc:docMk/>
          <pc:sldMk cId="264440782" sldId="2147479510"/>
        </pc:sldMkLst>
      </pc:sldChg>
      <pc:sldChg chg="add del">
        <pc:chgData name="Davide Mauri" userId="a2e554f4-c002-41a4-b380-e7827ac7591d" providerId="ADAL" clId="{983152F6-85C4-4234-9E35-D30B16866E93}" dt="2024-09-05T22:41:10.493" v="150" actId="47"/>
        <pc:sldMkLst>
          <pc:docMk/>
          <pc:sldMk cId="2899114434" sldId="2147479511"/>
        </pc:sldMkLst>
      </pc:sldChg>
      <pc:sldChg chg="add del">
        <pc:chgData name="Davide Mauri" userId="a2e554f4-c002-41a4-b380-e7827ac7591d" providerId="ADAL" clId="{983152F6-85C4-4234-9E35-D30B16866E93}" dt="2024-09-05T22:41:10.334" v="149" actId="47"/>
        <pc:sldMkLst>
          <pc:docMk/>
          <pc:sldMk cId="188447189" sldId="2147479512"/>
        </pc:sldMkLst>
      </pc:sldChg>
      <pc:sldChg chg="add del">
        <pc:chgData name="Davide Mauri" userId="a2e554f4-c002-41a4-b380-e7827ac7591d" providerId="ADAL" clId="{983152F6-85C4-4234-9E35-D30B16866E93}" dt="2024-09-05T22:41:10.167" v="148" actId="47"/>
        <pc:sldMkLst>
          <pc:docMk/>
          <pc:sldMk cId="3985778547" sldId="2147479518"/>
        </pc:sldMkLst>
      </pc:sldChg>
      <pc:sldChg chg="add del">
        <pc:chgData name="Davide Mauri" userId="a2e554f4-c002-41a4-b380-e7827ac7591d" providerId="ADAL" clId="{983152F6-85C4-4234-9E35-D30B16866E93}" dt="2024-09-05T22:41:09.981" v="147" actId="47"/>
        <pc:sldMkLst>
          <pc:docMk/>
          <pc:sldMk cId="3290045411" sldId="2147479519"/>
        </pc:sldMkLst>
      </pc:sldChg>
      <pc:sldChg chg="ord">
        <pc:chgData name="Davide Mauri" userId="a2e554f4-c002-41a4-b380-e7827ac7591d" providerId="ADAL" clId="{983152F6-85C4-4234-9E35-D30B16866E93}" dt="2024-09-05T22:41:40.701" v="169"/>
        <pc:sldMkLst>
          <pc:docMk/>
          <pc:sldMk cId="2477383309" sldId="2147479555"/>
        </pc:sldMkLst>
      </pc:sldChg>
      <pc:sldChg chg="addSp delSp modSp add mod modClrScheme chgLayout">
        <pc:chgData name="Davide Mauri" userId="a2e554f4-c002-41a4-b380-e7827ac7591d" providerId="ADAL" clId="{983152F6-85C4-4234-9E35-D30B16866E93}" dt="2024-09-05T22:42:36.523" v="188" actId="1038"/>
        <pc:sldMkLst>
          <pc:docMk/>
          <pc:sldMk cId="364065278" sldId="2147483611"/>
        </pc:sldMkLst>
        <pc:spChg chg="add del mod">
          <ac:chgData name="Davide Mauri" userId="a2e554f4-c002-41a4-b380-e7827ac7591d" providerId="ADAL" clId="{983152F6-85C4-4234-9E35-D30B16866E93}" dt="2024-09-05T22:39:36.891" v="107" actId="6264"/>
          <ac:spMkLst>
            <pc:docMk/>
            <pc:sldMk cId="364065278" sldId="2147483611"/>
            <ac:spMk id="2" creationId="{7FEFC718-83B7-469D-8BFB-4C12086ED0A5}"/>
          </ac:spMkLst>
        </pc:spChg>
        <pc:spChg chg="add del mod">
          <ac:chgData name="Davide Mauri" userId="a2e554f4-c002-41a4-b380-e7827ac7591d" providerId="ADAL" clId="{983152F6-85C4-4234-9E35-D30B16866E93}" dt="2024-09-05T22:39:36.891" v="107" actId="6264"/>
          <ac:spMkLst>
            <pc:docMk/>
            <pc:sldMk cId="364065278" sldId="2147483611"/>
            <ac:spMk id="3" creationId="{ACCE4D27-A7F8-D1C2-9AA2-59F7F5033556}"/>
          </ac:spMkLst>
        </pc:spChg>
        <pc:spChg chg="mod ord">
          <ac:chgData name="Davide Mauri" userId="a2e554f4-c002-41a4-b380-e7827ac7591d" providerId="ADAL" clId="{983152F6-85C4-4234-9E35-D30B16866E93}" dt="2024-09-05T22:40:19.176" v="119" actId="700"/>
          <ac:spMkLst>
            <pc:docMk/>
            <pc:sldMk cId="364065278" sldId="2147483611"/>
            <ac:spMk id="5" creationId="{3BB4AA09-2A52-4414-D37D-3194FA3515BD}"/>
          </ac:spMkLst>
        </pc:spChg>
        <pc:spChg chg="mod ord">
          <ac:chgData name="Davide Mauri" userId="a2e554f4-c002-41a4-b380-e7827ac7591d" providerId="ADAL" clId="{983152F6-85C4-4234-9E35-D30B16866E93}" dt="2024-09-05T22:40:19.176" v="119" actId="700"/>
          <ac:spMkLst>
            <pc:docMk/>
            <pc:sldMk cId="364065278" sldId="2147483611"/>
            <ac:spMk id="6" creationId="{2C3D3169-CF92-E25F-0BF8-0EB1DB8696A5}"/>
          </ac:spMkLst>
        </pc:spChg>
        <pc:spChg chg="del mod ord">
          <ac:chgData name="Davide Mauri" userId="a2e554f4-c002-41a4-b380-e7827ac7591d" providerId="ADAL" clId="{983152F6-85C4-4234-9E35-D30B16866E93}" dt="2024-09-05T22:40:26.408" v="121" actId="478"/>
          <ac:spMkLst>
            <pc:docMk/>
            <pc:sldMk cId="364065278" sldId="2147483611"/>
            <ac:spMk id="7" creationId="{359BB594-6880-C98B-3AA8-7198489080CB}"/>
          </ac:spMkLst>
        </pc:spChg>
        <pc:spChg chg="add del mod">
          <ac:chgData name="Davide Mauri" userId="a2e554f4-c002-41a4-b380-e7827ac7591d" providerId="ADAL" clId="{983152F6-85C4-4234-9E35-D30B16866E93}" dt="2024-09-05T22:39:36.891" v="107" actId="6264"/>
          <ac:spMkLst>
            <pc:docMk/>
            <pc:sldMk cId="364065278" sldId="2147483611"/>
            <ac:spMk id="8" creationId="{981B0E39-B2A7-76E1-ACE8-50A7F417E3A1}"/>
          </ac:spMkLst>
        </pc:spChg>
        <pc:spChg chg="add del mod ord">
          <ac:chgData name="Davide Mauri" userId="a2e554f4-c002-41a4-b380-e7827ac7591d" providerId="ADAL" clId="{983152F6-85C4-4234-9E35-D30B16866E93}" dt="2024-09-05T22:40:19.176" v="119" actId="700"/>
          <ac:spMkLst>
            <pc:docMk/>
            <pc:sldMk cId="364065278" sldId="2147483611"/>
            <ac:spMk id="9" creationId="{F9A31F32-F670-37C3-5FDC-FDF0742F8F70}"/>
          </ac:spMkLst>
        </pc:spChg>
        <pc:spChg chg="add del mod ord">
          <ac:chgData name="Davide Mauri" userId="a2e554f4-c002-41a4-b380-e7827ac7591d" providerId="ADAL" clId="{983152F6-85C4-4234-9E35-D30B16866E93}" dt="2024-09-05T22:40:19.176" v="119" actId="700"/>
          <ac:spMkLst>
            <pc:docMk/>
            <pc:sldMk cId="364065278" sldId="2147483611"/>
            <ac:spMk id="10" creationId="{E22913DC-E219-C5D8-DB1E-8BE27F6CAC1E}"/>
          </ac:spMkLst>
        </pc:spChg>
        <pc:spChg chg="add mod">
          <ac:chgData name="Davide Mauri" userId="a2e554f4-c002-41a4-b380-e7827ac7591d" providerId="ADAL" clId="{983152F6-85C4-4234-9E35-D30B16866E93}" dt="2024-09-05T22:40:36.834" v="125"/>
          <ac:spMkLst>
            <pc:docMk/>
            <pc:sldMk cId="364065278" sldId="2147483611"/>
            <ac:spMk id="11" creationId="{EBF26689-5A80-BEA7-DEB7-53905336083E}"/>
          </ac:spMkLst>
        </pc:spChg>
        <pc:picChg chg="add mod">
          <ac:chgData name="Davide Mauri" userId="a2e554f4-c002-41a4-b380-e7827ac7591d" providerId="ADAL" clId="{983152F6-85C4-4234-9E35-D30B16866E93}" dt="2024-09-05T22:42:36.523" v="188" actId="1038"/>
          <ac:picMkLst>
            <pc:docMk/>
            <pc:sldMk cId="364065278" sldId="2147483611"/>
            <ac:picMk id="12" creationId="{0FFE6B9F-68EE-648F-B5C6-B7EDC24FEF01}"/>
          </ac:picMkLst>
        </pc:picChg>
      </pc:sldChg>
      <pc:sldChg chg="new del">
        <pc:chgData name="Davide Mauri" userId="a2e554f4-c002-41a4-b380-e7827ac7591d" providerId="ADAL" clId="{983152F6-85C4-4234-9E35-D30B16866E93}" dt="2024-09-05T22:43:17.286" v="196" actId="47"/>
        <pc:sldMkLst>
          <pc:docMk/>
          <pc:sldMk cId="1482373261" sldId="2147483612"/>
        </pc:sldMkLst>
      </pc:sldChg>
      <pc:sldChg chg="add del">
        <pc:chgData name="Davide Mauri" userId="a2e554f4-c002-41a4-b380-e7827ac7591d" providerId="ADAL" clId="{983152F6-85C4-4234-9E35-D30B16866E93}" dt="2024-09-05T22:41:53.378" v="172"/>
        <pc:sldMkLst>
          <pc:docMk/>
          <pc:sldMk cId="1930089216" sldId="2147483613"/>
        </pc:sldMkLst>
      </pc:sldChg>
      <pc:sldChg chg="modSp add mod">
        <pc:chgData name="Davide Mauri" userId="a2e554f4-c002-41a4-b380-e7827ac7591d" providerId="ADAL" clId="{983152F6-85C4-4234-9E35-D30B16866E93}" dt="2024-09-05T22:42:50.505" v="191" actId="15"/>
        <pc:sldMkLst>
          <pc:docMk/>
          <pc:sldMk cId="3169930858" sldId="2147483613"/>
        </pc:sldMkLst>
        <pc:spChg chg="mod">
          <ac:chgData name="Davide Mauri" userId="a2e554f4-c002-41a4-b380-e7827ac7591d" providerId="ADAL" clId="{983152F6-85C4-4234-9E35-D30B16866E93}" dt="2024-09-05T22:42:50.505" v="191" actId="15"/>
          <ac:spMkLst>
            <pc:docMk/>
            <pc:sldMk cId="3169930858" sldId="2147483613"/>
            <ac:spMk id="6" creationId="{2C3D3169-CF92-E25F-0BF8-0EB1DB8696A5}"/>
          </ac:spMkLst>
        </pc:spChg>
        <pc:picChg chg="mod">
          <ac:chgData name="Davide Mauri" userId="a2e554f4-c002-41a4-b380-e7827ac7591d" providerId="ADAL" clId="{983152F6-85C4-4234-9E35-D30B16866E93}" dt="2024-09-05T22:42:20.044" v="182" actId="1076"/>
          <ac:picMkLst>
            <pc:docMk/>
            <pc:sldMk cId="3169930858" sldId="2147483613"/>
            <ac:picMk id="12" creationId="{0FFE6B9F-68EE-648F-B5C6-B7EDC24FEF01}"/>
          </ac:picMkLst>
        </pc:picChg>
      </pc:sldChg>
      <pc:sldChg chg="addSp delSp modSp add del mod">
        <pc:chgData name="Davide Mauri" userId="a2e554f4-c002-41a4-b380-e7827ac7591d" providerId="ADAL" clId="{983152F6-85C4-4234-9E35-D30B16866E93}" dt="2024-09-05T22:46:13.585" v="363" actId="47"/>
        <pc:sldMkLst>
          <pc:docMk/>
          <pc:sldMk cId="2419963364" sldId="2147483614"/>
        </pc:sldMkLst>
        <pc:spChg chg="add del mod">
          <ac:chgData name="Davide Mauri" userId="a2e554f4-c002-41a4-b380-e7827ac7591d" providerId="ADAL" clId="{983152F6-85C4-4234-9E35-D30B16866E93}" dt="2024-09-05T22:43:01.206" v="194" actId="478"/>
          <ac:spMkLst>
            <pc:docMk/>
            <pc:sldMk cId="2419963364" sldId="2147483614"/>
            <ac:spMk id="3" creationId="{BAC9E921-C30D-08D9-EEBB-2A7C98C9662A}"/>
          </ac:spMkLst>
        </pc:spChg>
        <pc:spChg chg="del">
          <ac:chgData name="Davide Mauri" userId="a2e554f4-c002-41a4-b380-e7827ac7591d" providerId="ADAL" clId="{983152F6-85C4-4234-9E35-D30B16866E93}" dt="2024-09-05T22:42:58.762" v="193" actId="478"/>
          <ac:spMkLst>
            <pc:docMk/>
            <pc:sldMk cId="2419963364" sldId="2147483614"/>
            <ac:spMk id="6" creationId="{2C3D3169-CF92-E25F-0BF8-0EB1DB8696A5}"/>
          </ac:spMkLst>
        </pc:spChg>
        <pc:picChg chg="del">
          <ac:chgData name="Davide Mauri" userId="a2e554f4-c002-41a4-b380-e7827ac7591d" providerId="ADAL" clId="{983152F6-85C4-4234-9E35-D30B16866E93}" dt="2024-09-05T22:42:58.762" v="193" actId="478"/>
          <ac:picMkLst>
            <pc:docMk/>
            <pc:sldMk cId="2419963364" sldId="2147483614"/>
            <ac:picMk id="4" creationId="{B45494E4-4D3B-CC14-6F0F-3C522B8FC066}"/>
          </ac:picMkLst>
        </pc:picChg>
      </pc:sldChg>
      <pc:sldChg chg="addSp modSp add mod">
        <pc:chgData name="Davide Mauri" userId="a2e554f4-c002-41a4-b380-e7827ac7591d" providerId="ADAL" clId="{983152F6-85C4-4234-9E35-D30B16866E93}" dt="2024-09-05T22:52:32.204" v="414" actId="1076"/>
        <pc:sldMkLst>
          <pc:docMk/>
          <pc:sldMk cId="1859315996" sldId="2147483615"/>
        </pc:sldMkLst>
        <pc:spChg chg="add mod">
          <ac:chgData name="Davide Mauri" userId="a2e554f4-c002-41a4-b380-e7827ac7591d" providerId="ADAL" clId="{983152F6-85C4-4234-9E35-D30B16866E93}" dt="2024-09-05T22:45:22.958" v="357" actId="6549"/>
          <ac:spMkLst>
            <pc:docMk/>
            <pc:sldMk cId="1859315996" sldId="2147483615"/>
            <ac:spMk id="2" creationId="{52786C73-AF07-CF97-EC3C-22B221EB46FF}"/>
          </ac:spMkLst>
        </pc:spChg>
        <pc:spChg chg="add mod">
          <ac:chgData name="Davide Mauri" userId="a2e554f4-c002-41a4-b380-e7827ac7591d" providerId="ADAL" clId="{983152F6-85C4-4234-9E35-D30B16866E93}" dt="2024-09-05T22:52:32.204" v="414" actId="1076"/>
          <ac:spMkLst>
            <pc:docMk/>
            <pc:sldMk cId="1859315996" sldId="2147483615"/>
            <ac:spMk id="3" creationId="{F62ECB46-E029-26D5-F119-0B227D08EA10}"/>
          </ac:spMkLst>
        </pc:spChg>
        <pc:picChg chg="add mod">
          <ac:chgData name="Davide Mauri" userId="a2e554f4-c002-41a4-b380-e7827ac7591d" providerId="ADAL" clId="{983152F6-85C4-4234-9E35-D30B16866E93}" dt="2024-09-05T22:45:25.558" v="358" actId="1076"/>
          <ac:picMkLst>
            <pc:docMk/>
            <pc:sldMk cId="1859315996" sldId="2147483615"/>
            <ac:picMk id="6" creationId="{E148EF8F-E42A-F7DB-B5B7-7655CC364B99}"/>
          </ac:picMkLst>
        </pc:picChg>
      </pc:sldChg>
      <pc:sldChg chg="modSp add mod">
        <pc:chgData name="Davide Mauri" userId="a2e554f4-c002-41a4-b380-e7827ac7591d" providerId="ADAL" clId="{983152F6-85C4-4234-9E35-D30B16866E93}" dt="2024-09-05T22:46:28.362" v="413" actId="20577"/>
        <pc:sldMkLst>
          <pc:docMk/>
          <pc:sldMk cId="3250495468" sldId="2147483644"/>
        </pc:sldMkLst>
        <pc:spChg chg="mod">
          <ac:chgData name="Davide Mauri" userId="a2e554f4-c002-41a4-b380-e7827ac7591d" providerId="ADAL" clId="{983152F6-85C4-4234-9E35-D30B16866E93}" dt="2024-09-05T22:46:28.362" v="413" actId="20577"/>
          <ac:spMkLst>
            <pc:docMk/>
            <pc:sldMk cId="3250495468" sldId="2147483644"/>
            <ac:spMk id="2" creationId="{B35B4184-F947-04E6-2496-03E9A5369E38}"/>
          </ac:spMkLst>
        </pc:spChg>
      </pc:sldChg>
      <pc:sldChg chg="addSp delSp modSp new mod">
        <pc:chgData name="Davide Mauri" userId="a2e554f4-c002-41a4-b380-e7827ac7591d" providerId="ADAL" clId="{983152F6-85C4-4234-9E35-D30B16866E93}" dt="2024-09-05T22:58:38.299" v="470" actId="20577"/>
        <pc:sldMkLst>
          <pc:docMk/>
          <pc:sldMk cId="831872805" sldId="2147483645"/>
        </pc:sldMkLst>
        <pc:spChg chg="mod">
          <ac:chgData name="Davide Mauri" userId="a2e554f4-c002-41a4-b380-e7827ac7591d" providerId="ADAL" clId="{983152F6-85C4-4234-9E35-D30B16866E93}" dt="2024-09-05T22:58:38.299" v="470" actId="20577"/>
          <ac:spMkLst>
            <pc:docMk/>
            <pc:sldMk cId="831872805" sldId="2147483645"/>
            <ac:spMk id="2" creationId="{82F8F722-4D74-E3F7-DE77-A7AFDDBE9452}"/>
          </ac:spMkLst>
        </pc:spChg>
        <pc:spChg chg="del">
          <ac:chgData name="Davide Mauri" userId="a2e554f4-c002-41a4-b380-e7827ac7591d" providerId="ADAL" clId="{983152F6-85C4-4234-9E35-D30B16866E93}" dt="2024-09-05T22:58:23.925" v="419" actId="478"/>
          <ac:spMkLst>
            <pc:docMk/>
            <pc:sldMk cId="831872805" sldId="2147483645"/>
            <ac:spMk id="3" creationId="{84E6108F-44C9-0B2E-B049-175A2A7D72CB}"/>
          </ac:spMkLst>
        </pc:spChg>
        <pc:picChg chg="add mod">
          <ac:chgData name="Davide Mauri" userId="a2e554f4-c002-41a4-b380-e7827ac7591d" providerId="ADAL" clId="{983152F6-85C4-4234-9E35-D30B16866E93}" dt="2024-09-05T22:58:21.402" v="418" actId="1076"/>
          <ac:picMkLst>
            <pc:docMk/>
            <pc:sldMk cId="831872805" sldId="2147483645"/>
            <ac:picMk id="5" creationId="{8BBE4113-944F-7347-778F-F1290974C294}"/>
          </ac:picMkLst>
        </pc:picChg>
      </pc:sldChg>
    </pc:docChg>
  </pc:docChgLst>
  <pc:docChgLst>
    <pc:chgData name="Daisy Chaussee" userId="05602d49-4e02-48d5-bc99-09745b1f91a9" providerId="ADAL" clId="{F1687CD5-69AE-4B7B-B348-C5285586C717}"/>
    <pc:docChg chg="undo custSel addSld delSld modSld sldOrd modMainMaster">
      <pc:chgData name="Daisy Chaussee" userId="05602d49-4e02-48d5-bc99-09745b1f91a9" providerId="ADAL" clId="{F1687CD5-69AE-4B7B-B348-C5285586C717}" dt="2024-08-07T00:51:21.015" v="100" actId="207"/>
      <pc:docMkLst>
        <pc:docMk/>
      </pc:docMkLst>
      <pc:sldChg chg="addSp delSp modSp mod setBg">
        <pc:chgData name="Daisy Chaussee" userId="05602d49-4e02-48d5-bc99-09745b1f91a9" providerId="ADAL" clId="{F1687CD5-69AE-4B7B-B348-C5285586C717}" dt="2024-08-07T00:41:29.918" v="26"/>
        <pc:sldMkLst>
          <pc:docMk/>
          <pc:sldMk cId="2409364525" sldId="257"/>
        </pc:sldMkLst>
        <pc:spChg chg="add del">
          <ac:chgData name="Daisy Chaussee" userId="05602d49-4e02-48d5-bc99-09745b1f91a9" providerId="ADAL" clId="{F1687CD5-69AE-4B7B-B348-C5285586C717}" dt="2024-08-07T00:39:43.482" v="1" actId="478"/>
          <ac:spMkLst>
            <pc:docMk/>
            <pc:sldMk cId="2409364525" sldId="257"/>
            <ac:spMk id="3" creationId="{8685E6BF-B2D0-5688-2F7E-94D2BB3EF88E}"/>
          </ac:spMkLst>
        </pc:spChg>
        <pc:spChg chg="add del mod">
          <ac:chgData name="Daisy Chaussee" userId="05602d49-4e02-48d5-bc99-09745b1f91a9" providerId="ADAL" clId="{F1687CD5-69AE-4B7B-B348-C5285586C717}" dt="2024-08-07T00:40:58.685" v="19" actId="478"/>
          <ac:spMkLst>
            <pc:docMk/>
            <pc:sldMk cId="2409364525" sldId="257"/>
            <ac:spMk id="4" creationId="{8A1C19D4-A6F3-16D2-7703-6526AF4130E5}"/>
          </ac:spMkLst>
        </pc:spChg>
      </pc:sldChg>
      <pc:sldChg chg="add del">
        <pc:chgData name="Daisy Chaussee" userId="05602d49-4e02-48d5-bc99-09745b1f91a9" providerId="ADAL" clId="{F1687CD5-69AE-4B7B-B348-C5285586C717}" dt="2024-08-07T00:40:38.433" v="15"/>
        <pc:sldMkLst>
          <pc:docMk/>
          <pc:sldMk cId="4100305181" sldId="2147479497"/>
        </pc:sldMkLst>
      </pc:sldChg>
      <pc:sldChg chg="add del">
        <pc:chgData name="Daisy Chaussee" userId="05602d49-4e02-48d5-bc99-09745b1f91a9" providerId="ADAL" clId="{F1687CD5-69AE-4B7B-B348-C5285586C717}" dt="2024-08-07T00:40:38.433" v="15"/>
        <pc:sldMkLst>
          <pc:docMk/>
          <pc:sldMk cId="232665288" sldId="2147479498"/>
        </pc:sldMkLst>
      </pc:sldChg>
      <pc:sldChg chg="add del">
        <pc:chgData name="Daisy Chaussee" userId="05602d49-4e02-48d5-bc99-09745b1f91a9" providerId="ADAL" clId="{F1687CD5-69AE-4B7B-B348-C5285586C717}" dt="2024-08-07T00:40:38.433" v="15"/>
        <pc:sldMkLst>
          <pc:docMk/>
          <pc:sldMk cId="1155581143" sldId="2147479499"/>
        </pc:sldMkLst>
      </pc:sldChg>
      <pc:sldChg chg="modSp add del mod">
        <pc:chgData name="Daisy Chaussee" userId="05602d49-4e02-48d5-bc99-09745b1f91a9" providerId="ADAL" clId="{F1687CD5-69AE-4B7B-B348-C5285586C717}" dt="2024-08-07T00:40:38.433" v="15"/>
        <pc:sldMkLst>
          <pc:docMk/>
          <pc:sldMk cId="4015317989" sldId="2147479500"/>
        </pc:sldMkLst>
        <pc:spChg chg="mod">
          <ac:chgData name="Daisy Chaussee" userId="05602d49-4e02-48d5-bc99-09745b1f91a9" providerId="ADAL" clId="{F1687CD5-69AE-4B7B-B348-C5285586C717}" dt="2024-08-07T00:40:38.300" v="14"/>
          <ac:spMkLst>
            <pc:docMk/>
            <pc:sldMk cId="4015317989" sldId="2147479500"/>
            <ac:spMk id="6" creationId="{7FADB5E4-83CF-47EF-AC04-3689C7951EBE}"/>
          </ac:spMkLst>
        </pc:spChg>
        <pc:spChg chg="mod">
          <ac:chgData name="Daisy Chaussee" userId="05602d49-4e02-48d5-bc99-09745b1f91a9" providerId="ADAL" clId="{F1687CD5-69AE-4B7B-B348-C5285586C717}" dt="2024-08-07T00:40:38.300" v="14"/>
          <ac:spMkLst>
            <pc:docMk/>
            <pc:sldMk cId="4015317989" sldId="2147479500"/>
            <ac:spMk id="12" creationId="{3080DA2C-210D-4425-AD02-4BE53C4F28FA}"/>
          </ac:spMkLst>
        </pc:spChg>
      </pc:sldChg>
      <pc:sldChg chg="modSp add del mod">
        <pc:chgData name="Daisy Chaussee" userId="05602d49-4e02-48d5-bc99-09745b1f91a9" providerId="ADAL" clId="{F1687CD5-69AE-4B7B-B348-C5285586C717}" dt="2024-08-07T00:40:38.433" v="15"/>
        <pc:sldMkLst>
          <pc:docMk/>
          <pc:sldMk cId="1409802525" sldId="2147479501"/>
        </pc:sldMkLst>
        <pc:spChg chg="mod">
          <ac:chgData name="Daisy Chaussee" userId="05602d49-4e02-48d5-bc99-09745b1f91a9" providerId="ADAL" clId="{F1687CD5-69AE-4B7B-B348-C5285586C717}" dt="2024-08-07T00:40:38.300" v="14"/>
          <ac:spMkLst>
            <pc:docMk/>
            <pc:sldMk cId="1409802525" sldId="2147479501"/>
            <ac:spMk id="6" creationId="{7FADB5E4-83CF-47EF-AC04-3689C7951EBE}"/>
          </ac:spMkLst>
        </pc:spChg>
        <pc:spChg chg="mod">
          <ac:chgData name="Daisy Chaussee" userId="05602d49-4e02-48d5-bc99-09745b1f91a9" providerId="ADAL" clId="{F1687CD5-69AE-4B7B-B348-C5285586C717}" dt="2024-08-07T00:40:38.300" v="14"/>
          <ac:spMkLst>
            <pc:docMk/>
            <pc:sldMk cId="1409802525" sldId="2147479501"/>
            <ac:spMk id="7" creationId="{72586467-7936-4E76-9180-189FF966B546}"/>
          </ac:spMkLst>
        </pc:spChg>
        <pc:spChg chg="mod">
          <ac:chgData name="Daisy Chaussee" userId="05602d49-4e02-48d5-bc99-09745b1f91a9" providerId="ADAL" clId="{F1687CD5-69AE-4B7B-B348-C5285586C717}" dt="2024-08-07T00:40:38.300" v="14"/>
          <ac:spMkLst>
            <pc:docMk/>
            <pc:sldMk cId="1409802525" sldId="2147479501"/>
            <ac:spMk id="14" creationId="{12F57858-903C-46A9-9906-73E81D0FC7B7}"/>
          </ac:spMkLst>
        </pc:spChg>
      </pc:sldChg>
      <pc:sldChg chg="modSp add del mod">
        <pc:chgData name="Daisy Chaussee" userId="05602d49-4e02-48d5-bc99-09745b1f91a9" providerId="ADAL" clId="{F1687CD5-69AE-4B7B-B348-C5285586C717}" dt="2024-08-07T00:40:38.433" v="15"/>
        <pc:sldMkLst>
          <pc:docMk/>
          <pc:sldMk cId="128951492" sldId="2147479502"/>
        </pc:sldMkLst>
        <pc:spChg chg="mod">
          <ac:chgData name="Daisy Chaussee" userId="05602d49-4e02-48d5-bc99-09745b1f91a9" providerId="ADAL" clId="{F1687CD5-69AE-4B7B-B348-C5285586C717}" dt="2024-08-07T00:40:38.300" v="14"/>
          <ac:spMkLst>
            <pc:docMk/>
            <pc:sldMk cId="128951492" sldId="2147479502"/>
            <ac:spMk id="6" creationId="{7FADB5E4-83CF-47EF-AC04-3689C7951EBE}"/>
          </ac:spMkLst>
        </pc:spChg>
        <pc:spChg chg="mod">
          <ac:chgData name="Daisy Chaussee" userId="05602d49-4e02-48d5-bc99-09745b1f91a9" providerId="ADAL" clId="{F1687CD5-69AE-4B7B-B348-C5285586C717}" dt="2024-08-07T00:40:38.300" v="14"/>
          <ac:spMkLst>
            <pc:docMk/>
            <pc:sldMk cId="128951492" sldId="2147479502"/>
            <ac:spMk id="7" creationId="{72586467-7936-4E76-9180-189FF966B546}"/>
          </ac:spMkLst>
        </pc:spChg>
        <pc:spChg chg="mod">
          <ac:chgData name="Daisy Chaussee" userId="05602d49-4e02-48d5-bc99-09745b1f91a9" providerId="ADAL" clId="{F1687CD5-69AE-4B7B-B348-C5285586C717}" dt="2024-08-07T00:40:38.300" v="14"/>
          <ac:spMkLst>
            <pc:docMk/>
            <pc:sldMk cId="128951492" sldId="2147479502"/>
            <ac:spMk id="14" creationId="{12F57858-903C-46A9-9906-73E81D0FC7B7}"/>
          </ac:spMkLst>
        </pc:spChg>
        <pc:spChg chg="mod">
          <ac:chgData name="Daisy Chaussee" userId="05602d49-4e02-48d5-bc99-09745b1f91a9" providerId="ADAL" clId="{F1687CD5-69AE-4B7B-B348-C5285586C717}" dt="2024-08-07T00:40:38.300" v="14"/>
          <ac:spMkLst>
            <pc:docMk/>
            <pc:sldMk cId="128951492" sldId="2147479502"/>
            <ac:spMk id="16" creationId="{3BD63C8E-5E9F-481E-B5AB-59481AA4EE2D}"/>
          </ac:spMkLst>
        </pc:spChg>
      </pc:sldChg>
      <pc:sldChg chg="add del">
        <pc:chgData name="Daisy Chaussee" userId="05602d49-4e02-48d5-bc99-09745b1f91a9" providerId="ADAL" clId="{F1687CD5-69AE-4B7B-B348-C5285586C717}" dt="2024-08-07T00:40:38.433" v="15"/>
        <pc:sldMkLst>
          <pc:docMk/>
          <pc:sldMk cId="2646423119" sldId="2147479503"/>
        </pc:sldMkLst>
      </pc:sldChg>
      <pc:sldChg chg="add del">
        <pc:chgData name="Daisy Chaussee" userId="05602d49-4e02-48d5-bc99-09745b1f91a9" providerId="ADAL" clId="{F1687CD5-69AE-4B7B-B348-C5285586C717}" dt="2024-08-07T00:40:38.433" v="15"/>
        <pc:sldMkLst>
          <pc:docMk/>
          <pc:sldMk cId="520742474" sldId="2147479504"/>
        </pc:sldMkLst>
      </pc:sldChg>
      <pc:sldChg chg="add del">
        <pc:chgData name="Daisy Chaussee" userId="05602d49-4e02-48d5-bc99-09745b1f91a9" providerId="ADAL" clId="{F1687CD5-69AE-4B7B-B348-C5285586C717}" dt="2024-08-07T00:40:38.433" v="15"/>
        <pc:sldMkLst>
          <pc:docMk/>
          <pc:sldMk cId="999596977" sldId="2147479505"/>
        </pc:sldMkLst>
      </pc:sldChg>
      <pc:sldChg chg="modSp add del mod">
        <pc:chgData name="Daisy Chaussee" userId="05602d49-4e02-48d5-bc99-09745b1f91a9" providerId="ADAL" clId="{F1687CD5-69AE-4B7B-B348-C5285586C717}" dt="2024-08-07T00:40:38.433" v="15"/>
        <pc:sldMkLst>
          <pc:docMk/>
          <pc:sldMk cId="362669437" sldId="2147479506"/>
        </pc:sldMkLst>
        <pc:spChg chg="mod">
          <ac:chgData name="Daisy Chaussee" userId="05602d49-4e02-48d5-bc99-09745b1f91a9" providerId="ADAL" clId="{F1687CD5-69AE-4B7B-B348-C5285586C717}" dt="2024-08-07T00:40:38.300" v="14"/>
          <ac:spMkLst>
            <pc:docMk/>
            <pc:sldMk cId="362669437" sldId="2147479506"/>
            <ac:spMk id="11" creationId="{0CF24D87-8BE8-48F5-A782-AABCF1702CF5}"/>
          </ac:spMkLst>
        </pc:spChg>
      </pc:sldChg>
      <pc:sldChg chg="add del">
        <pc:chgData name="Daisy Chaussee" userId="05602d49-4e02-48d5-bc99-09745b1f91a9" providerId="ADAL" clId="{F1687CD5-69AE-4B7B-B348-C5285586C717}" dt="2024-08-07T00:40:38.433" v="15"/>
        <pc:sldMkLst>
          <pc:docMk/>
          <pc:sldMk cId="2818648923" sldId="2147479507"/>
        </pc:sldMkLst>
      </pc:sldChg>
      <pc:sldChg chg="add del">
        <pc:chgData name="Daisy Chaussee" userId="05602d49-4e02-48d5-bc99-09745b1f91a9" providerId="ADAL" clId="{F1687CD5-69AE-4B7B-B348-C5285586C717}" dt="2024-08-07T00:40:38.433" v="15"/>
        <pc:sldMkLst>
          <pc:docMk/>
          <pc:sldMk cId="1897816885" sldId="2147479508"/>
        </pc:sldMkLst>
      </pc:sldChg>
      <pc:sldChg chg="add del">
        <pc:chgData name="Daisy Chaussee" userId="05602d49-4e02-48d5-bc99-09745b1f91a9" providerId="ADAL" clId="{F1687CD5-69AE-4B7B-B348-C5285586C717}" dt="2024-08-07T00:40:38.433" v="15"/>
        <pc:sldMkLst>
          <pc:docMk/>
          <pc:sldMk cId="1880757510" sldId="2147479509"/>
        </pc:sldMkLst>
      </pc:sldChg>
      <pc:sldChg chg="add del">
        <pc:chgData name="Daisy Chaussee" userId="05602d49-4e02-48d5-bc99-09745b1f91a9" providerId="ADAL" clId="{F1687CD5-69AE-4B7B-B348-C5285586C717}" dt="2024-08-07T00:40:38.433" v="15"/>
        <pc:sldMkLst>
          <pc:docMk/>
          <pc:sldMk cId="264440782" sldId="2147479510"/>
        </pc:sldMkLst>
      </pc:sldChg>
      <pc:sldChg chg="add del">
        <pc:chgData name="Daisy Chaussee" userId="05602d49-4e02-48d5-bc99-09745b1f91a9" providerId="ADAL" clId="{F1687CD5-69AE-4B7B-B348-C5285586C717}" dt="2024-08-07T00:40:38.433" v="15"/>
        <pc:sldMkLst>
          <pc:docMk/>
          <pc:sldMk cId="2899114434" sldId="2147479511"/>
        </pc:sldMkLst>
      </pc:sldChg>
      <pc:sldChg chg="add del">
        <pc:chgData name="Daisy Chaussee" userId="05602d49-4e02-48d5-bc99-09745b1f91a9" providerId="ADAL" clId="{F1687CD5-69AE-4B7B-B348-C5285586C717}" dt="2024-08-07T00:40:38.433" v="15"/>
        <pc:sldMkLst>
          <pc:docMk/>
          <pc:sldMk cId="188447189" sldId="2147479512"/>
        </pc:sldMkLst>
      </pc:sldChg>
      <pc:sldChg chg="modSp add mod">
        <pc:chgData name="Daisy Chaussee" userId="05602d49-4e02-48d5-bc99-09745b1f91a9" providerId="ADAL" clId="{F1687CD5-69AE-4B7B-B348-C5285586C717}" dt="2024-08-07T00:51:21.015" v="100" actId="207"/>
        <pc:sldMkLst>
          <pc:docMk/>
          <pc:sldMk cId="2238355401" sldId="2147479513"/>
        </pc:sldMkLst>
        <pc:spChg chg="mod">
          <ac:chgData name="Daisy Chaussee" userId="05602d49-4e02-48d5-bc99-09745b1f91a9" providerId="ADAL" clId="{F1687CD5-69AE-4B7B-B348-C5285586C717}" dt="2024-08-07T00:50:54.650" v="99" actId="207"/>
          <ac:spMkLst>
            <pc:docMk/>
            <pc:sldMk cId="2238355401" sldId="2147479513"/>
            <ac:spMk id="31" creationId="{00000000-0000-0000-0000-000000000000}"/>
          </ac:spMkLst>
        </pc:spChg>
        <pc:spChg chg="mod">
          <ac:chgData name="Daisy Chaussee" userId="05602d49-4e02-48d5-bc99-09745b1f91a9" providerId="ADAL" clId="{F1687CD5-69AE-4B7B-B348-C5285586C717}" dt="2024-08-07T00:50:36.551" v="98" actId="207"/>
          <ac:spMkLst>
            <pc:docMk/>
            <pc:sldMk cId="2238355401" sldId="2147479513"/>
            <ac:spMk id="32" creationId="{00000000-0000-0000-0000-000000000000}"/>
          </ac:spMkLst>
        </pc:spChg>
        <pc:spChg chg="mod">
          <ac:chgData name="Daisy Chaussee" userId="05602d49-4e02-48d5-bc99-09745b1f91a9" providerId="ADAL" clId="{F1687CD5-69AE-4B7B-B348-C5285586C717}" dt="2024-08-07T00:51:21.015" v="100" actId="207"/>
          <ac:spMkLst>
            <pc:docMk/>
            <pc:sldMk cId="2238355401" sldId="2147479513"/>
            <ac:spMk id="36" creationId="{00000000-0000-0000-0000-000000000000}"/>
          </ac:spMkLst>
        </pc:spChg>
      </pc:sldChg>
      <pc:sldChg chg="add">
        <pc:chgData name="Daisy Chaussee" userId="05602d49-4e02-48d5-bc99-09745b1f91a9" providerId="ADAL" clId="{F1687CD5-69AE-4B7B-B348-C5285586C717}" dt="2024-08-07T00:42:43.848" v="27"/>
        <pc:sldMkLst>
          <pc:docMk/>
          <pc:sldMk cId="992094046" sldId="2147479514"/>
        </pc:sldMkLst>
      </pc:sldChg>
      <pc:sldChg chg="add">
        <pc:chgData name="Daisy Chaussee" userId="05602d49-4e02-48d5-bc99-09745b1f91a9" providerId="ADAL" clId="{F1687CD5-69AE-4B7B-B348-C5285586C717}" dt="2024-08-07T00:42:43.848" v="27"/>
        <pc:sldMkLst>
          <pc:docMk/>
          <pc:sldMk cId="2929235630" sldId="2147479515"/>
        </pc:sldMkLst>
      </pc:sldChg>
      <pc:sldChg chg="add">
        <pc:chgData name="Daisy Chaussee" userId="05602d49-4e02-48d5-bc99-09745b1f91a9" providerId="ADAL" clId="{F1687CD5-69AE-4B7B-B348-C5285586C717}" dt="2024-08-07T00:42:43.848" v="27"/>
        <pc:sldMkLst>
          <pc:docMk/>
          <pc:sldMk cId="680403334" sldId="2147479517"/>
        </pc:sldMkLst>
      </pc:sldChg>
      <pc:sldChg chg="add ord">
        <pc:chgData name="Daisy Chaussee" userId="05602d49-4e02-48d5-bc99-09745b1f91a9" providerId="ADAL" clId="{F1687CD5-69AE-4B7B-B348-C5285586C717}" dt="2024-08-07T00:43:09.881" v="31"/>
        <pc:sldMkLst>
          <pc:docMk/>
          <pc:sldMk cId="3985778547" sldId="2147479518"/>
        </pc:sldMkLst>
      </pc:sldChg>
      <pc:sldChg chg="add ord">
        <pc:chgData name="Daisy Chaussee" userId="05602d49-4e02-48d5-bc99-09745b1f91a9" providerId="ADAL" clId="{F1687CD5-69AE-4B7B-B348-C5285586C717}" dt="2024-08-07T00:43:20.577" v="33"/>
        <pc:sldMkLst>
          <pc:docMk/>
          <pc:sldMk cId="3290045411" sldId="2147479519"/>
        </pc:sldMkLst>
      </pc:sldChg>
      <pc:sldChg chg="add ord">
        <pc:chgData name="Daisy Chaussee" userId="05602d49-4e02-48d5-bc99-09745b1f91a9" providerId="ADAL" clId="{F1687CD5-69AE-4B7B-B348-C5285586C717}" dt="2024-08-07T00:43:20.577" v="33"/>
        <pc:sldMkLst>
          <pc:docMk/>
          <pc:sldMk cId="3701936818" sldId="2147479520"/>
        </pc:sldMkLst>
      </pc:sldChg>
      <pc:sldChg chg="add ord">
        <pc:chgData name="Daisy Chaussee" userId="05602d49-4e02-48d5-bc99-09745b1f91a9" providerId="ADAL" clId="{F1687CD5-69AE-4B7B-B348-C5285586C717}" dt="2024-08-07T00:43:20.577" v="33"/>
        <pc:sldMkLst>
          <pc:docMk/>
          <pc:sldMk cId="60104168" sldId="2147479521"/>
        </pc:sldMkLst>
      </pc:sldChg>
      <pc:sldChg chg="add ord">
        <pc:chgData name="Daisy Chaussee" userId="05602d49-4e02-48d5-bc99-09745b1f91a9" providerId="ADAL" clId="{F1687CD5-69AE-4B7B-B348-C5285586C717}" dt="2024-08-07T00:43:20.577" v="33"/>
        <pc:sldMkLst>
          <pc:docMk/>
          <pc:sldMk cId="99522444" sldId="2147479522"/>
        </pc:sldMkLst>
      </pc:sldChg>
      <pc:sldChg chg="addSp delSp modSp add del mod ord setBg">
        <pc:chgData name="Daisy Chaussee" userId="05602d49-4e02-48d5-bc99-09745b1f91a9" providerId="ADAL" clId="{F1687CD5-69AE-4B7B-B348-C5285586C717}" dt="2024-08-07T00:48:46.770" v="63" actId="47"/>
        <pc:sldMkLst>
          <pc:docMk/>
          <pc:sldMk cId="1796730512" sldId="2147479523"/>
        </pc:sldMkLst>
        <pc:spChg chg="del">
          <ac:chgData name="Daisy Chaussee" userId="05602d49-4e02-48d5-bc99-09745b1f91a9" providerId="ADAL" clId="{F1687CD5-69AE-4B7B-B348-C5285586C717}" dt="2024-08-07T00:43:45.644" v="46" actId="478"/>
          <ac:spMkLst>
            <pc:docMk/>
            <pc:sldMk cId="1796730512" sldId="2147479523"/>
            <ac:spMk id="4" creationId="{00000000-0000-0000-0000-000000000000}"/>
          </ac:spMkLst>
        </pc:spChg>
        <pc:spChg chg="add del mod">
          <ac:chgData name="Daisy Chaussee" userId="05602d49-4e02-48d5-bc99-09745b1f91a9" providerId="ADAL" clId="{F1687CD5-69AE-4B7B-B348-C5285586C717}" dt="2024-08-07T00:43:47.656" v="47" actId="478"/>
          <ac:spMkLst>
            <pc:docMk/>
            <pc:sldMk cId="1796730512" sldId="2147479523"/>
            <ac:spMk id="5" creationId="{1F99C875-4BD4-75EC-64D1-5D9379E51516}"/>
          </ac:spMkLst>
        </pc:spChg>
      </pc:sldChg>
      <pc:sldChg chg="modSp add del mod ord">
        <pc:chgData name="Daisy Chaussee" userId="05602d49-4e02-48d5-bc99-09745b1f91a9" providerId="ADAL" clId="{F1687CD5-69AE-4B7B-B348-C5285586C717}" dt="2024-08-07T00:49:18.227" v="97" actId="47"/>
        <pc:sldMkLst>
          <pc:docMk/>
          <pc:sldMk cId="3484026790" sldId="2147479524"/>
        </pc:sldMkLst>
        <pc:spChg chg="mod">
          <ac:chgData name="Daisy Chaussee" userId="05602d49-4e02-48d5-bc99-09745b1f91a9" providerId="ADAL" clId="{F1687CD5-69AE-4B7B-B348-C5285586C717}" dt="2024-08-07T00:43:39.056" v="45" actId="20577"/>
          <ac:spMkLst>
            <pc:docMk/>
            <pc:sldMk cId="3484026790" sldId="2147479524"/>
            <ac:spMk id="2" creationId="{00000000-0000-0000-0000-000000000000}"/>
          </ac:spMkLst>
        </pc:spChg>
      </pc:sldChg>
      <pc:sldChg chg="delSp modSp add mod ord">
        <pc:chgData name="Daisy Chaussee" userId="05602d49-4e02-48d5-bc99-09745b1f91a9" providerId="ADAL" clId="{F1687CD5-69AE-4B7B-B348-C5285586C717}" dt="2024-08-07T00:46:56.630" v="51" actId="478"/>
        <pc:sldMkLst>
          <pc:docMk/>
          <pc:sldMk cId="782770375" sldId="2147479526"/>
        </pc:sldMkLst>
        <pc:spChg chg="del mod">
          <ac:chgData name="Daisy Chaussee" userId="05602d49-4e02-48d5-bc99-09745b1f91a9" providerId="ADAL" clId="{F1687CD5-69AE-4B7B-B348-C5285586C717}" dt="2024-08-07T00:46:56.630" v="51" actId="478"/>
          <ac:spMkLst>
            <pc:docMk/>
            <pc:sldMk cId="782770375" sldId="2147479526"/>
            <ac:spMk id="2" creationId="{332E7D9A-1A99-76E1-4667-481AB272DB6B}"/>
          </ac:spMkLst>
        </pc:spChg>
      </pc:sldChg>
      <pc:sldChg chg="addSp delSp modSp add del mod setBg">
        <pc:chgData name="Daisy Chaussee" userId="05602d49-4e02-48d5-bc99-09745b1f91a9" providerId="ADAL" clId="{F1687CD5-69AE-4B7B-B348-C5285586C717}" dt="2024-08-07T00:46:38.230" v="49"/>
        <pc:sldMkLst>
          <pc:docMk/>
          <pc:sldMk cId="3845718885" sldId="2147479530"/>
        </pc:sldMkLst>
        <pc:spChg chg="add del mod">
          <ac:chgData name="Daisy Chaussee" userId="05602d49-4e02-48d5-bc99-09745b1f91a9" providerId="ADAL" clId="{F1687CD5-69AE-4B7B-B348-C5285586C717}" dt="2024-08-07T00:41:13.454" v="22" actId="478"/>
          <ac:spMkLst>
            <pc:docMk/>
            <pc:sldMk cId="3845718885" sldId="2147479530"/>
            <ac:spMk id="4" creationId="{5239D6D5-DAE1-1FA9-0663-49916A969ECD}"/>
          </ac:spMkLst>
        </pc:spChg>
      </pc:sldChg>
      <pc:sldChg chg="add">
        <pc:chgData name="Daisy Chaussee" userId="05602d49-4e02-48d5-bc99-09745b1f91a9" providerId="ADAL" clId="{F1687CD5-69AE-4B7B-B348-C5285586C717}" dt="2024-08-07T00:42:43.848" v="27"/>
        <pc:sldMkLst>
          <pc:docMk/>
          <pc:sldMk cId="2895965745" sldId="2147479539"/>
        </pc:sldMkLst>
      </pc:sldChg>
      <pc:sldChg chg="add">
        <pc:chgData name="Daisy Chaussee" userId="05602d49-4e02-48d5-bc99-09745b1f91a9" providerId="ADAL" clId="{F1687CD5-69AE-4B7B-B348-C5285586C717}" dt="2024-08-07T00:42:43.848" v="27"/>
        <pc:sldMkLst>
          <pc:docMk/>
          <pc:sldMk cId="2923959522" sldId="2147479553"/>
        </pc:sldMkLst>
      </pc:sldChg>
      <pc:sldChg chg="delSp modSp new mod setBg">
        <pc:chgData name="Daisy Chaussee" userId="05602d49-4e02-48d5-bc99-09745b1f91a9" providerId="ADAL" clId="{F1687CD5-69AE-4B7B-B348-C5285586C717}" dt="2024-08-07T00:49:01.548" v="81" actId="1036"/>
        <pc:sldMkLst>
          <pc:docMk/>
          <pc:sldMk cId="2652966807" sldId="2147479554"/>
        </pc:sldMkLst>
        <pc:spChg chg="mod">
          <ac:chgData name="Daisy Chaussee" userId="05602d49-4e02-48d5-bc99-09745b1f91a9" providerId="ADAL" clId="{F1687CD5-69AE-4B7B-B348-C5285586C717}" dt="2024-08-07T00:49:01.548" v="81" actId="1036"/>
          <ac:spMkLst>
            <pc:docMk/>
            <pc:sldMk cId="2652966807" sldId="2147479554"/>
            <ac:spMk id="2" creationId="{30297A99-ABD9-45E4-6819-2DCE9815E770}"/>
          </ac:spMkLst>
        </pc:spChg>
        <pc:spChg chg="del">
          <ac:chgData name="Daisy Chaussee" userId="05602d49-4e02-48d5-bc99-09745b1f91a9" providerId="ADAL" clId="{F1687CD5-69AE-4B7B-B348-C5285586C717}" dt="2024-08-07T00:48:32.399" v="55" actId="478"/>
          <ac:spMkLst>
            <pc:docMk/>
            <pc:sldMk cId="2652966807" sldId="2147479554"/>
            <ac:spMk id="3" creationId="{4275EF2C-B657-7966-F7B0-4CC050C3F750}"/>
          </ac:spMkLst>
        </pc:spChg>
      </pc:sldChg>
      <pc:sldChg chg="add del setBg">
        <pc:chgData name="Daisy Chaussee" userId="05602d49-4e02-48d5-bc99-09745b1f91a9" providerId="ADAL" clId="{F1687CD5-69AE-4B7B-B348-C5285586C717}" dt="2024-08-07T00:49:11.139" v="83"/>
        <pc:sldMkLst>
          <pc:docMk/>
          <pc:sldMk cId="1958254372" sldId="2147479555"/>
        </pc:sldMkLst>
      </pc:sldChg>
      <pc:sldChg chg="modSp add mod">
        <pc:chgData name="Daisy Chaussee" userId="05602d49-4e02-48d5-bc99-09745b1f91a9" providerId="ADAL" clId="{F1687CD5-69AE-4B7B-B348-C5285586C717}" dt="2024-08-07T00:49:15.090" v="96" actId="20577"/>
        <pc:sldMkLst>
          <pc:docMk/>
          <pc:sldMk cId="2477383309" sldId="2147479555"/>
        </pc:sldMkLst>
        <pc:spChg chg="mod">
          <ac:chgData name="Daisy Chaussee" userId="05602d49-4e02-48d5-bc99-09745b1f91a9" providerId="ADAL" clId="{F1687CD5-69AE-4B7B-B348-C5285586C717}" dt="2024-08-07T00:49:15.090" v="96" actId="20577"/>
          <ac:spMkLst>
            <pc:docMk/>
            <pc:sldMk cId="2477383309" sldId="2147479555"/>
            <ac:spMk id="2" creationId="{30297A99-ABD9-45E4-6819-2DCE9815E770}"/>
          </ac:spMkLst>
        </pc:spChg>
      </pc:sldChg>
      <pc:sldMasterChg chg="setBg modSldLayout">
        <pc:chgData name="Daisy Chaussee" userId="05602d49-4e02-48d5-bc99-09745b1f91a9" providerId="ADAL" clId="{F1687CD5-69AE-4B7B-B348-C5285586C717}" dt="2024-08-07T00:41:21.088" v="23"/>
        <pc:sldMasterMkLst>
          <pc:docMk/>
          <pc:sldMasterMk cId="2853640837" sldId="2147483648"/>
        </pc:sldMasterMkLst>
        <pc:sldLayoutChg chg="setBg">
          <pc:chgData name="Daisy Chaussee" userId="05602d49-4e02-48d5-bc99-09745b1f91a9" providerId="ADAL" clId="{F1687CD5-69AE-4B7B-B348-C5285586C717}" dt="2024-08-07T00:41:21.088" v="23"/>
          <pc:sldLayoutMkLst>
            <pc:docMk/>
            <pc:sldMasterMk cId="2853640837" sldId="2147483648"/>
            <pc:sldLayoutMk cId="1045081883" sldId="2147483649"/>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286262466" sldId="2147483650"/>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2746943723" sldId="2147483651"/>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3492000914" sldId="2147483652"/>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867528149" sldId="2147483653"/>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1363756686" sldId="2147483654"/>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703096027" sldId="2147483655"/>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3166769094" sldId="2147483656"/>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4013428669" sldId="2147483657"/>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2847090244" sldId="2147483658"/>
          </pc:sldLayoutMkLst>
        </pc:sldLayoutChg>
        <pc:sldLayoutChg chg="setBg">
          <pc:chgData name="Daisy Chaussee" userId="05602d49-4e02-48d5-bc99-09745b1f91a9" providerId="ADAL" clId="{F1687CD5-69AE-4B7B-B348-C5285586C717}" dt="2024-08-07T00:41:21.088" v="23"/>
          <pc:sldLayoutMkLst>
            <pc:docMk/>
            <pc:sldMasterMk cId="2853640837" sldId="2147483648"/>
            <pc:sldLayoutMk cId="551771921" sldId="2147483659"/>
          </pc:sldLayoutMkLst>
        </pc:sldLayoutChg>
      </pc:sldMasterChg>
      <pc:sldMasterChg chg="setBg modSldLayout">
        <pc:chgData name="Daisy Chaussee" userId="05602d49-4e02-48d5-bc99-09745b1f91a9" providerId="ADAL" clId="{F1687CD5-69AE-4B7B-B348-C5285586C717}" dt="2024-08-07T00:41:21.088" v="23"/>
        <pc:sldMasterMkLst>
          <pc:docMk/>
          <pc:sldMasterMk cId="3665510769" sldId="2147483660"/>
        </pc:sldMasterMkLst>
        <pc:sldLayoutChg chg="setBg">
          <pc:chgData name="Daisy Chaussee" userId="05602d49-4e02-48d5-bc99-09745b1f91a9" providerId="ADAL" clId="{F1687CD5-69AE-4B7B-B348-C5285586C717}" dt="2024-08-07T00:41:21.088" v="23"/>
          <pc:sldLayoutMkLst>
            <pc:docMk/>
            <pc:sldMasterMk cId="3665510769" sldId="2147483660"/>
            <pc:sldLayoutMk cId="1379831871" sldId="2147483661"/>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561864155" sldId="2147483662"/>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949826267" sldId="2147483663"/>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377142716" sldId="2147483664"/>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552395848" sldId="2147483665"/>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5908559" sldId="2147483666"/>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12661701" sldId="2147483667"/>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248311381" sldId="2147483668"/>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256310040" sldId="2147483669"/>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989471567" sldId="2147483670"/>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628042949" sldId="2147483671"/>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146954898" sldId="2147483672"/>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730427276" sldId="2147483673"/>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689567833" sldId="2147483674"/>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648842515" sldId="2147483675"/>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160780254" sldId="2147483676"/>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111608976" sldId="2147483677"/>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148003840" sldId="2147483678"/>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904625740" sldId="2147483679"/>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42410371" sldId="2147483680"/>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036987592" sldId="2147483681"/>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126605029" sldId="2147483682"/>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688482250" sldId="2147483683"/>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034225784" sldId="2147483684"/>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513607614" sldId="2147483685"/>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801029596" sldId="2147483686"/>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094320856" sldId="2147483687"/>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585467343" sldId="2147483688"/>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090179446" sldId="2147483689"/>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581510868" sldId="2147483690"/>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257456511" sldId="2147483691"/>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551349912" sldId="2147483692"/>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002744034" sldId="2147483693"/>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43018797" sldId="2147483694"/>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104410671" sldId="2147483695"/>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126211585" sldId="2147483696"/>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165147712" sldId="2147483697"/>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937909474" sldId="2147483698"/>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936616565" sldId="2147483699"/>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0203733" sldId="2147483700"/>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865384304" sldId="2147483701"/>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950908824" sldId="2147483702"/>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961498803" sldId="2147483703"/>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4148749385" sldId="2147483704"/>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687672083" sldId="2147483705"/>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3279871637" sldId="2147483706"/>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940995247" sldId="2147483707"/>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2958803363" sldId="2147483708"/>
          </pc:sldLayoutMkLst>
        </pc:sldLayoutChg>
        <pc:sldLayoutChg chg="setBg">
          <pc:chgData name="Daisy Chaussee" userId="05602d49-4e02-48d5-bc99-09745b1f91a9" providerId="ADAL" clId="{F1687CD5-69AE-4B7B-B348-C5285586C717}" dt="2024-08-07T00:41:21.088" v="23"/>
          <pc:sldLayoutMkLst>
            <pc:docMk/>
            <pc:sldMasterMk cId="3665510769" sldId="2147483660"/>
            <pc:sldLayoutMk cId="1398599798" sldId="2147483709"/>
          </pc:sldLayoutMkLst>
        </pc:sldLayoutChg>
      </pc:sldMasterChg>
    </pc:docChg>
  </pc:docChgLst>
  <pc:docChgLst>
    <pc:chgData name="Davide Antelmo" userId="1f1fcb73-8b7e-4958-bafa-7ca5b7500fe6" providerId="ADAL" clId="{6180562B-565E-4900-AF14-83B2E9F0D336}"/>
    <pc:docChg chg="modSld">
      <pc:chgData name="Davide Antelmo" userId="1f1fcb73-8b7e-4958-bafa-7ca5b7500fe6" providerId="ADAL" clId="{6180562B-565E-4900-AF14-83B2E9F0D336}" dt="2024-08-09T06:12:57.686" v="0" actId="14100"/>
      <pc:docMkLst>
        <pc:docMk/>
      </pc:docMkLst>
      <pc:sldChg chg="modSp mod">
        <pc:chgData name="Davide Antelmo" userId="1f1fcb73-8b7e-4958-bafa-7ca5b7500fe6" providerId="ADAL" clId="{6180562B-565E-4900-AF14-83B2E9F0D336}" dt="2024-08-09T06:12:57.686" v="0" actId="14100"/>
        <pc:sldMkLst>
          <pc:docMk/>
          <pc:sldMk cId="3985778547" sldId="2147479518"/>
        </pc:sldMkLst>
        <pc:spChg chg="mod">
          <ac:chgData name="Davide Antelmo" userId="1f1fcb73-8b7e-4958-bafa-7ca5b7500fe6" providerId="ADAL" clId="{6180562B-565E-4900-AF14-83B2E9F0D336}" dt="2024-08-09T06:12:57.686" v="0" actId="14100"/>
          <ac:spMkLst>
            <pc:docMk/>
            <pc:sldMk cId="3985778547" sldId="2147479518"/>
            <ac:spMk id="5"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53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17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306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0866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039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20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280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0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9/9/24 9:10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64273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9/9/24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8883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0B01EA-B5A6-4E9C-A786-5B2545BB1719}" type="slidenum">
              <a:rPr lang="en-US" smtClean="0"/>
              <a:t>6</a:t>
            </a:fld>
            <a:endParaRPr lang="en-US"/>
          </a:p>
        </p:txBody>
      </p:sp>
    </p:spTree>
    <p:extLst>
      <p:ext uri="{BB962C8B-B14F-4D97-AF65-F5344CB8AC3E}">
        <p14:creationId xmlns:p14="http://schemas.microsoft.com/office/powerpoint/2010/main" val="179863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9/9/24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1507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9/9/24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92848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9/9/24 9:10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49875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9/9/24 9:10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9/9/24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343377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9/9/24 9:10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69346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9/9/24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5752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5079D02-5D34-4786-9834-A1F44E52D53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80C6978-FA11-423D-8FDA-CB59A478722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38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9/9/24 9:10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7158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10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467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44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2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688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9/9/24 9:10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43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0450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470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5517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626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746943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492000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867528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363756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849563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0309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16676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9/9/24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01342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image" Target="../media/image2.svg"/><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9/9/24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2853640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45.png"/><Relationship Id="rId4" Type="http://schemas.openxmlformats.org/officeDocument/2006/relationships/hyperlink" Target="http://www.paciellogroup.com/resources/contrastAnalyser"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microsoft.sharepoint.com/:u:/r/sites/CELAWeb-Marketing/SitePages/Using-AI-in-Marketing.aspx?csf=1&amp;web=1&amp;e=ptgQGr&amp;xsdata=MDV8MDF8bW9uaWNhbEBtaWNyb3NvZnQuY29tfDJlYmQ5NThjODY0ODRmYzNhYTRkMDhkYmJiMTM3Yjk1fDcyZjk4OGJmODZmMTQxYWY5MWFiMmQ3Y2QwMTFkYjQ3fDF8MHw2MzgzMDk0NjQ1OTU1NTY1NzF8VW5rbm93bnxUV0ZwYkdac2IzZDhleUpXSWpvaU1DNHdMakF3TURBaUxDSlFJam9pVjJsdU16SWlMQ0pCVGlJNklrMWhhV3dpTENKWFZDSTZNbjA9fDMwMDB8fHw%3d&amp;sdata=VGlhU0VYU1RYSWEyaFBIRTJGNWN5Z0NjTG52dzJySUdIalMxWHJQK2IvTT0%3d" TargetMode="Externa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7A99-ABD9-45E4-6819-2DCE9815E770}"/>
              </a:ext>
            </a:extLst>
          </p:cNvPr>
          <p:cNvSpPr>
            <a:spLocks noGrp="1"/>
          </p:cNvSpPr>
          <p:nvPr>
            <p:ph type="title"/>
          </p:nvPr>
        </p:nvSpPr>
        <p:spPr>
          <a:xfrm>
            <a:off x="585216" y="3153312"/>
            <a:ext cx="9144000" cy="553998"/>
          </a:xfrm>
        </p:spPr>
        <p:txBody>
          <a:bodyPr/>
          <a:lstStyle/>
          <a:p>
            <a:r>
              <a:rPr lang="en-US" dirty="0"/>
              <a:t>Thank you!</a:t>
            </a:r>
          </a:p>
        </p:txBody>
      </p:sp>
    </p:spTree>
    <p:extLst>
      <p:ext uri="{BB962C8B-B14F-4D97-AF65-F5344CB8AC3E}">
        <p14:creationId xmlns:p14="http://schemas.microsoft.com/office/powerpoint/2010/main" val="247738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Use the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Decrease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and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Increase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tools </a:t>
            </a:r>
            <a:b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on the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Home</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menu to change text levels.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Try this:  </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Place your cursor in the line of text that says “Segoe UI, size 20pt for second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Next click the Home tab, and then on the “</a:t>
            </a:r>
            <a:r>
              <a:rPr kumimoji="0" lang="en-US" sz="12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Decrease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 Notice how the line moves up one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Now try placing your cursor in one of the top  “Main topic…” line of text. Click the “</a:t>
            </a:r>
            <a:r>
              <a:rPr kumimoji="0" lang="en-US" sz="12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 and see how the text is pushed in one level.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155581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015317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1409802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1289514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9042C4C4-8D1E-EF33-29CA-CF0A437AFF33}"/>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646423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7586AFA-AA9D-7A4B-6275-3736A69BBDE3}"/>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52074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photo layouts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5F3E2F6D-53D9-3CC5-AE5D-D9BC8FC2D6B5}"/>
              </a:ext>
            </a:extLst>
          </p:cNvPr>
          <p:cNvSpPr>
            <a:spLocks noGrp="1"/>
          </p:cNvSpPr>
          <p:nvPr>
            <p:ph type="pic" sz="quarter" idx="13"/>
          </p:nvPr>
        </p:nvSpPr>
        <p:spPr/>
        <p:txBody>
          <a:bodyPr/>
          <a:lstStyle/>
          <a:p>
            <a:endParaRPr lang="en-US"/>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EA2047D3-091A-81C7-DAB1-71A036A7991F}"/>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99959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9F8404B-E446-09F5-2824-0D5623A06133}"/>
              </a:ext>
            </a:extLst>
          </p:cNvPr>
          <p:cNvSpPr>
            <a:spLocks noGrp="1"/>
          </p:cNvSpPr>
          <p:nvPr>
            <p:ph type="pic" sz="quarter" idx="13"/>
          </p:nvPr>
        </p:nvSpPr>
        <p:spPr/>
        <p:txBody>
          <a:bodyPr/>
          <a:lstStyle/>
          <a:p>
            <a:endParaRPr lang="en-US"/>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D45744D8-35EC-8E51-F84C-C2621B9714BA}"/>
              </a:ext>
            </a:extLst>
          </p:cNvPr>
          <p:cNvSpPr>
            <a:spLocks noGrp="1"/>
          </p:cNvSpPr>
          <p:nvPr>
            <p:ph type="pic" sz="quarter" idx="14"/>
          </p:nvPr>
        </p:nvSpPr>
        <p:spPr/>
        <p:txBody>
          <a:bodyPr/>
          <a:lstStyle/>
          <a:p>
            <a:endParaRPr lang="en-US"/>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B5B9A708-41B4-AC3E-5E60-103215449E98}"/>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362669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p:txBody>
          <a:bodyPr/>
          <a:lstStyle/>
          <a:p>
            <a:r>
              <a:rPr lang="en-US" dirty="0"/>
              <a:t>RAG on Azure SQL</a:t>
            </a:r>
          </a:p>
        </p:txBody>
      </p:sp>
      <p:sp>
        <p:nvSpPr>
          <p:cNvPr id="3" name="Text Placeholder 2">
            <a:extLst>
              <a:ext uri="{FF2B5EF4-FFF2-40B4-BE49-F238E27FC236}">
                <a16:creationId xmlns:a16="http://schemas.microsoft.com/office/drawing/2014/main" id="{6D3CBDFB-DC0A-3912-BF09-98BEA411A341}"/>
              </a:ext>
            </a:extLst>
          </p:cNvPr>
          <p:cNvSpPr>
            <a:spLocks noGrp="1"/>
          </p:cNvSpPr>
          <p:nvPr>
            <p:ph type="body" sz="quarter" idx="12"/>
          </p:nvPr>
        </p:nvSpPr>
        <p:spPr>
          <a:xfrm>
            <a:off x="584200" y="3962400"/>
            <a:ext cx="9144000" cy="553998"/>
          </a:xfrm>
        </p:spPr>
        <p:txBody>
          <a:bodyPr/>
          <a:lstStyle/>
          <a:p>
            <a:r>
              <a:rPr lang="en-US" dirty="0"/>
              <a:t>Davide Mauri</a:t>
            </a:r>
            <a:br>
              <a:rPr lang="en-US" dirty="0"/>
            </a:br>
            <a:r>
              <a:rPr lang="en-US" dirty="0"/>
              <a:t>Principal Product Manager</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photo layouts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7BEB6D-C445-BF2C-0479-AB16588CE9AB}"/>
              </a:ext>
            </a:extLst>
          </p:cNvPr>
          <p:cNvSpPr>
            <a:spLocks noGrp="1"/>
          </p:cNvSpPr>
          <p:nvPr>
            <p:ph type="pic" sz="quarter" idx="13"/>
          </p:nvPr>
        </p:nvSpPr>
        <p:spPr/>
        <p:txBody>
          <a:bodyPr/>
          <a:lstStyle/>
          <a:p>
            <a:endParaRPr lang="en-US"/>
          </a:p>
        </p:txBody>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08F22A7-4CB4-3991-5C54-F6EA46AE3F73}"/>
              </a:ext>
            </a:extLst>
          </p:cNvPr>
          <p:cNvSpPr>
            <a:spLocks noGrp="1"/>
          </p:cNvSpPr>
          <p:nvPr>
            <p:ph type="pic" sz="quarter" idx="14"/>
          </p:nvPr>
        </p:nvSpPr>
        <p:spPr/>
        <p:txBody>
          <a:bodyPr/>
          <a:lstStyle/>
          <a:p>
            <a:endParaRPr lang="en-US"/>
          </a:p>
        </p:txBody>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1FE91BE2-52B8-86A4-B290-DA85BED59433}"/>
              </a:ext>
            </a:extLst>
          </p:cNvPr>
          <p:cNvSpPr>
            <a:spLocks noGrp="1"/>
          </p:cNvSpPr>
          <p:nvPr>
            <p:ph type="pic" sz="quarter" idx="15"/>
          </p:nvPr>
        </p:nvSpPr>
        <p:spPr/>
        <p:txBody>
          <a:bodyPr/>
          <a:lstStyle/>
          <a:p>
            <a:endParaRPr lang="en-US"/>
          </a:p>
        </p:txBody>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p:txBody>
          <a:bodyPr/>
          <a:lstStyle/>
          <a:p>
            <a:r>
              <a:rPr lang="en-US" dirty="0"/>
              <a:t>Text placeholder</a:t>
            </a:r>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96E1939C-002A-9D6C-076C-EA957E0E6A39}"/>
              </a:ext>
            </a:extLst>
          </p:cNvPr>
          <p:cNvSpPr>
            <a:spLocks noGrp="1"/>
          </p:cNvSpPr>
          <p:nvPr>
            <p:ph type="pic" sz="quarter" idx="19"/>
          </p:nvPr>
        </p:nvSpPr>
        <p:spPr/>
        <p:txBody>
          <a:bodyPr/>
          <a:lstStyle/>
          <a:p>
            <a:endParaRPr lang="en-US"/>
          </a:p>
        </p:txBody>
      </p:sp>
    </p:spTree>
    <p:extLst>
      <p:ext uri="{BB962C8B-B14F-4D97-AF65-F5344CB8AC3E}">
        <p14:creationId xmlns:p14="http://schemas.microsoft.com/office/powerpoint/2010/main" val="2818648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650E6DF8-7EE4-4502-AC39-77E992CAA3EA}"/>
              </a:ext>
            </a:extLst>
          </p:cNvPr>
          <p:cNvSpPr>
            <a:spLocks noGrp="1"/>
          </p:cNvSpPr>
          <p:nvPr>
            <p:ph type="pic" sz="quarter" idx="13"/>
          </p:nvPr>
        </p:nvSpPr>
        <p:spPr/>
        <p:txBody>
          <a:bodyPr/>
          <a:lstStyle/>
          <a:p>
            <a:endParaRPr lang="en-US"/>
          </a:p>
        </p:txBody>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round photo layouts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05BF31CF-BD59-8571-8317-F1E21A4A3403}"/>
              </a:ext>
            </a:extLst>
          </p:cNvPr>
          <p:cNvSpPr>
            <a:spLocks noGrp="1"/>
          </p:cNvSpPr>
          <p:nvPr>
            <p:ph type="pic" sz="quarter" idx="19"/>
          </p:nvPr>
        </p:nvSpPr>
        <p:spPr/>
        <p:txBody>
          <a:bodyPr/>
          <a:lstStyle/>
          <a:p>
            <a:endParaRPr lang="en-US"/>
          </a:p>
        </p:txBody>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12" name="Picture Placeholder 11" descr="This photo is a 'placeholder' only. Drag or drop your photo here, or click and tap the center to insert a photo.">
            <a:extLst>
              <a:ext uri="{FF2B5EF4-FFF2-40B4-BE49-F238E27FC236}">
                <a16:creationId xmlns:a16="http://schemas.microsoft.com/office/drawing/2014/main" id="{BB98E845-9D6D-E4F6-3C0E-8C6751DD1244}"/>
              </a:ext>
            </a:extLst>
          </p:cNvPr>
          <p:cNvSpPr>
            <a:spLocks noGrp="1"/>
          </p:cNvSpPr>
          <p:nvPr>
            <p:ph type="pic" sz="quarter" idx="20"/>
          </p:nvPr>
        </p:nvSpPr>
        <p:spPr/>
        <p:txBody>
          <a:bodyPr/>
          <a:lstStyle/>
          <a:p>
            <a:endParaRPr lang="en-US"/>
          </a:p>
        </p:txBody>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14" name="Picture Placeholder 13" descr="This photo is a 'placeholder' only. Drag or drop your photo here, or click and tap the center to insert a photo.">
            <a:extLst>
              <a:ext uri="{FF2B5EF4-FFF2-40B4-BE49-F238E27FC236}">
                <a16:creationId xmlns:a16="http://schemas.microsoft.com/office/drawing/2014/main" id="{EC5DD513-AAA3-406D-5A20-91692467215A}"/>
              </a:ext>
            </a:extLst>
          </p:cNvPr>
          <p:cNvSpPr>
            <a:spLocks noGrp="1"/>
          </p:cNvSpPr>
          <p:nvPr>
            <p:ph type="pic" sz="quarter" idx="21"/>
          </p:nvPr>
        </p:nvSpPr>
        <p:spPr/>
        <p:txBody>
          <a:bodyPr/>
          <a:lstStyle/>
          <a:p>
            <a:endParaRPr lang="en-US"/>
          </a:p>
        </p:txBody>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18978168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p:txBody>
          <a:bodyPr/>
          <a:lstStyle/>
          <a:p>
            <a:r>
              <a:rPr lang="en-US" sz="1800" dirty="0"/>
              <a:t>Click </a:t>
            </a:r>
            <a:r>
              <a:rPr lang="en-US" sz="1800" dirty="0">
                <a:solidFill>
                  <a:schemeClr val="accent1"/>
                </a:solidFill>
              </a:rPr>
              <a:t>Home &gt; Layout </a:t>
            </a:r>
            <a:r>
              <a:rPr lang="en-US" sz="1800" dirty="0"/>
              <a:t>to find filmstrip layouts for three, four and five photos</a:t>
            </a:r>
            <a:endParaRPr lang="en-US" dirty="0"/>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303D9C83-E6E1-B0EF-D425-D63B01E9CDDF}"/>
              </a:ext>
            </a:extLst>
          </p:cNvPr>
          <p:cNvSpPr>
            <a:spLocks noGrp="1"/>
          </p:cNvSpPr>
          <p:nvPr>
            <p:ph type="pic" sz="quarter" idx="13"/>
          </p:nvPr>
        </p:nvSpPr>
        <p:spPr/>
        <p:txBody>
          <a:bodyPr/>
          <a:lstStyle/>
          <a:p>
            <a:endParaRPr lang="en-US"/>
          </a:p>
        </p:txBody>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p:txBody>
          <a:bodyPr/>
          <a:lstStyle/>
          <a:p>
            <a:r>
              <a:rPr lang="en-US" sz="1800" dirty="0"/>
              <a:t>Text placeholder</a:t>
            </a:r>
            <a:endParaRPr lang="en-US" dirty="0"/>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E928B0A7-DEB9-D56B-05CC-31F487AFE037}"/>
              </a:ext>
            </a:extLst>
          </p:cNvPr>
          <p:cNvSpPr>
            <a:spLocks noGrp="1"/>
          </p:cNvSpPr>
          <p:nvPr>
            <p:ph type="pic" sz="quarter" idx="14"/>
          </p:nvPr>
        </p:nvSpPr>
        <p:spPr/>
        <p:txBody>
          <a:bodyPr/>
          <a:lstStyle/>
          <a:p>
            <a:endParaRPr lang="en-US"/>
          </a:p>
        </p:txBody>
      </p:sp>
    </p:spTree>
    <p:extLst>
      <p:ext uri="{BB962C8B-B14F-4D97-AF65-F5344CB8AC3E}">
        <p14:creationId xmlns:p14="http://schemas.microsoft.com/office/powerpoint/2010/main" val="1880757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filmstrip layouts for two, three and four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4F709075-B4F6-0252-0BC5-20BDB77DFF48}"/>
              </a:ext>
            </a:extLst>
          </p:cNvPr>
          <p:cNvSpPr>
            <a:spLocks noGrp="1"/>
          </p:cNvSpPr>
          <p:nvPr>
            <p:ph type="pic" sz="quarter" idx="13"/>
          </p:nvPr>
        </p:nvSpPr>
        <p:spPr/>
        <p:txBody>
          <a:bodyPr/>
          <a:lstStyle/>
          <a:p>
            <a:endParaRPr lang="en-US"/>
          </a:p>
        </p:txBody>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CF6D189-4426-D97B-09A9-9CB3BB2B4104}"/>
              </a:ext>
            </a:extLst>
          </p:cNvPr>
          <p:cNvSpPr>
            <a:spLocks noGrp="1"/>
          </p:cNvSpPr>
          <p:nvPr>
            <p:ph type="pic" sz="quarter" idx="14"/>
          </p:nvPr>
        </p:nvSpPr>
        <p:spPr/>
        <p:txBody>
          <a:bodyPr/>
          <a:lstStyle/>
          <a:p>
            <a:endParaRPr lang="en-US"/>
          </a:p>
        </p:txBody>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9523E235-24E1-1A82-670F-83F5E010E2EE}"/>
              </a:ext>
            </a:extLst>
          </p:cNvPr>
          <p:cNvSpPr>
            <a:spLocks noGrp="1"/>
          </p:cNvSpPr>
          <p:nvPr>
            <p:ph type="pic" sz="quarter" idx="15"/>
          </p:nvPr>
        </p:nvSpPr>
        <p:spPr/>
        <p:txBody>
          <a:bodyPr/>
          <a:lstStyle/>
          <a:p>
            <a:endParaRPr lang="en-US"/>
          </a:p>
        </p:txBody>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p:txBody>
          <a:bodyPr/>
          <a:lstStyle/>
          <a:p>
            <a:r>
              <a:rPr lang="en-US" dirty="0"/>
              <a:t>Text placeholder</a:t>
            </a:r>
          </a:p>
          <a:p>
            <a:endParaRPr lang="en-US" dirty="0"/>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726DCE00-B710-6047-F168-AC4D5562E0A8}"/>
              </a:ext>
            </a:extLst>
          </p:cNvPr>
          <p:cNvSpPr>
            <a:spLocks noGrp="1"/>
          </p:cNvSpPr>
          <p:nvPr>
            <p:ph type="pic" sz="quarter" idx="19"/>
          </p:nvPr>
        </p:nvSpPr>
        <p:spPr/>
        <p:txBody>
          <a:bodyPr/>
          <a:lstStyle/>
          <a:p>
            <a:endParaRPr lang="en-US"/>
          </a:p>
        </p:txBody>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p:txBody>
          <a:bodyPr/>
          <a:lstStyle/>
          <a:p>
            <a:r>
              <a:rPr lang="en-US" dirty="0"/>
              <a:t>Text placeholder</a:t>
            </a:r>
          </a:p>
          <a:p>
            <a:endParaRPr lang="en-US" dirty="0"/>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221C996B-8154-F95B-9CEE-E4CA10AA3286}"/>
              </a:ext>
            </a:extLst>
          </p:cNvPr>
          <p:cNvSpPr>
            <a:spLocks noGrp="1"/>
          </p:cNvSpPr>
          <p:nvPr>
            <p:ph type="pic" sz="quarter" idx="21"/>
          </p:nvPr>
        </p:nvSpPr>
        <p:spPr/>
        <p:txBody>
          <a:bodyPr/>
          <a:lstStyle/>
          <a:p>
            <a:endParaRPr lang="en-US"/>
          </a:p>
        </p:txBody>
      </p:sp>
    </p:spTree>
    <p:extLst>
      <p:ext uri="{BB962C8B-B14F-4D97-AF65-F5344CB8AC3E}">
        <p14:creationId xmlns:p14="http://schemas.microsoft.com/office/powerpoint/2010/main" val="2644407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p:txBody>
          <a:bodyPr/>
          <a:lstStyle/>
          <a:p>
            <a:r>
              <a:rPr lang="en-US" dirty="0"/>
              <a:t>Top photo with title</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C4403198-2F2E-E7DF-553D-CE437FDA22F9}"/>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89911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9A1A275F-C1C1-836A-4E5A-CE203C83C373}"/>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8844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p:txBody>
          <a:bodyPr/>
          <a:lstStyle/>
          <a:p>
            <a:r>
              <a:rPr lang="en-US" dirty="0"/>
              <a:t>main.js</a:t>
            </a:r>
          </a:p>
        </p:txBody>
      </p:sp>
      <p:sp>
        <p:nvSpPr>
          <p:cNvPr id="5" name="Text Placeholder 4"/>
          <p:cNvSpPr>
            <a:spLocks noGrp="1"/>
          </p:cNvSpPr>
          <p:nvPr>
            <p:ph type="body" sz="quarter" idx="10"/>
          </p:nvPr>
        </p:nvSpPr>
        <p:spPr>
          <a:xfrm>
            <a:off x="588263" y="2099310"/>
            <a:ext cx="11018520" cy="2472690"/>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98577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a:t>Bottom code layout</a:t>
            </a:r>
            <a:endParaRPr lang="en-US" dirty="0"/>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in the bottom section</a:t>
            </a:r>
          </a:p>
          <a:p>
            <a:r>
              <a:rPr lang="en-US" dirty="0"/>
              <a:t>Or paste from VS or VS Code using default light theme</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90045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dirty="0"/>
              <a:t>Top code layout</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pPr>
              <a:tabLst>
                <a:tab pos="342900" algn="l"/>
                <a:tab pos="460375" algn="l"/>
                <a:tab pos="685800" algn="l"/>
                <a:tab pos="1028700" algn="l"/>
                <a:tab pos="1371600" algn="l"/>
                <a:tab pos="1714500" algn="l"/>
                <a:tab pos="2057400" algn="l"/>
                <a:tab pos="2400300" algn="l"/>
                <a:tab pos="2800350" algn="l"/>
              </a:tabLst>
            </a:pPr>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in the top section</a:t>
            </a:r>
          </a:p>
          <a:p>
            <a:r>
              <a:rPr lang="en-US" dirty="0"/>
              <a:t>Or paste from VS or VS Code using default light theme</a:t>
            </a:r>
          </a:p>
        </p:txBody>
      </p:sp>
    </p:spTree>
    <p:extLst>
      <p:ext uri="{BB962C8B-B14F-4D97-AF65-F5344CB8AC3E}">
        <p14:creationId xmlns:p14="http://schemas.microsoft.com/office/powerpoint/2010/main" val="3701936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59E7FAB-DAC3-4221-AE7D-1B55BCA28243}"/>
              </a:ext>
            </a:extLst>
          </p:cNvPr>
          <p:cNvSpPr>
            <a:spLocks noGrp="1"/>
          </p:cNvSpPr>
          <p:nvPr>
            <p:ph type="title"/>
          </p:nvPr>
        </p:nvSpPr>
        <p:spPr/>
        <p:txBody>
          <a:bodyPr/>
          <a:lstStyle/>
          <a:p>
            <a:r>
              <a:rPr lang="en-US" dirty="0"/>
              <a:t>Right code layout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on the right side</a:t>
            </a:r>
          </a:p>
          <a:p>
            <a:r>
              <a:rPr lang="en-US" dirty="0"/>
              <a:t>Or paste from VS or VS Code using default light theme</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dirty="0"/>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6010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94940"/>
          </a:xfrm>
        </p:spPr>
        <p:txBody>
          <a:bodyPr/>
          <a:lstStyle/>
          <a:p>
            <a:r>
              <a:rPr lang="en-US" dirty="0"/>
              <a:t>Azure SQL</a:t>
            </a:r>
          </a:p>
          <a:p>
            <a:endParaRPr lang="en-US" dirty="0"/>
          </a:p>
          <a:p>
            <a:r>
              <a:rPr lang="en-US" dirty="0"/>
              <a:t>Use Cases</a:t>
            </a:r>
          </a:p>
          <a:p>
            <a:endParaRPr lang="en-US" dirty="0"/>
          </a:p>
          <a:p>
            <a:r>
              <a:rPr lang="en-US" dirty="0"/>
              <a:t>RAG Pattern (with </a:t>
            </a:r>
            <a:r>
              <a:rPr lang="en-US" dirty="0" err="1"/>
              <a:t>LangChain</a:t>
            </a:r>
            <a:r>
              <a:rPr lang="en-US" dirty="0"/>
              <a:t>)</a:t>
            </a:r>
          </a:p>
          <a:p>
            <a:endParaRPr lang="en-US" dirty="0"/>
          </a:p>
          <a:p>
            <a:r>
              <a:rPr lang="en-US" dirty="0"/>
              <a:t>Full end-to-end Demo </a:t>
            </a:r>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BEE76E7-B042-4BFE-9213-B8FE7EE4CF2C}"/>
              </a:ext>
            </a:extLst>
          </p:cNvPr>
          <p:cNvSpPr>
            <a:spLocks noGrp="1"/>
          </p:cNvSpPr>
          <p:nvPr>
            <p:ph type="title"/>
          </p:nvPr>
        </p:nvSpPr>
        <p:spPr/>
        <p:txBody>
          <a:bodyPr/>
          <a:lstStyle/>
          <a:p>
            <a:r>
              <a:rPr lang="en-US" dirty="0"/>
              <a:t>Left code layout</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a:gradFill flip="none" rotWithShape="1">
            <a:gsLst>
              <a:gs pos="0">
                <a:srgbClr val="000000"/>
              </a:gs>
              <a:gs pos="99000">
                <a:srgbClr val="000000"/>
              </a:gs>
              <a:gs pos="99000">
                <a:schemeClr val="accent1"/>
              </a:gs>
            </a:gsLst>
            <a:lin ang="10800000" scaled="1"/>
            <a:tileRect/>
          </a:gradFill>
        </p:spPr>
        <p:txBody>
          <a:bodyPr/>
          <a:lstStyle/>
          <a:p>
            <a:r>
              <a:rPr lang="en-US" dirty="0"/>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on the left side</a:t>
            </a:r>
          </a:p>
          <a:p>
            <a:r>
              <a:rPr lang="en-US" dirty="0"/>
              <a:t>Or paste from VS or VS Code using default light theme</a:t>
            </a:r>
          </a:p>
        </p:txBody>
      </p:sp>
    </p:spTree>
    <p:extLst>
      <p:ext uri="{BB962C8B-B14F-4D97-AF65-F5344CB8AC3E}">
        <p14:creationId xmlns:p14="http://schemas.microsoft.com/office/powerpoint/2010/main" val="99522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7A99-ABD9-45E4-6819-2DCE9815E770}"/>
              </a:ext>
            </a:extLst>
          </p:cNvPr>
          <p:cNvSpPr>
            <a:spLocks noGrp="1"/>
          </p:cNvSpPr>
          <p:nvPr>
            <p:ph type="title"/>
          </p:nvPr>
        </p:nvSpPr>
        <p:spPr>
          <a:xfrm>
            <a:off x="585216" y="3153312"/>
            <a:ext cx="9144000" cy="553998"/>
          </a:xfrm>
        </p:spPr>
        <p:txBody>
          <a:bodyPr/>
          <a:lstStyle/>
          <a:p>
            <a:r>
              <a:rPr lang="en-US" dirty="0"/>
              <a:t>Demo</a:t>
            </a:r>
          </a:p>
        </p:txBody>
      </p:sp>
    </p:spTree>
    <p:extLst>
      <p:ext uri="{BB962C8B-B14F-4D97-AF65-F5344CB8AC3E}">
        <p14:creationId xmlns:p14="http://schemas.microsoft.com/office/powerpoint/2010/main" val="265296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77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492443"/>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6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6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1</a:t>
            </a:r>
          </a:p>
        </p:txBody>
      </p:sp>
      <p:sp>
        <p:nvSpPr>
          <p:cNvPr id="32" name="Rectangle 31"/>
          <p:cNvSpPr/>
          <p:nvPr/>
        </p:nvSpPr>
        <p:spPr bwMode="auto">
          <a:xfrm>
            <a:off x="1776666" y="2810265"/>
            <a:ext cx="1101566" cy="1101122"/>
          </a:xfrm>
          <a:prstGeom prst="rect">
            <a:avLst/>
          </a:prstGeom>
          <a:solidFill>
            <a:srgbClr val="AC62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Accent 2</a:t>
            </a:r>
          </a:p>
        </p:txBody>
      </p:sp>
      <p:sp>
        <p:nvSpPr>
          <p:cNvPr id="31" name="Rectangle 30"/>
          <p:cNvSpPr/>
          <p:nvPr/>
        </p:nvSpPr>
        <p:spPr bwMode="auto">
          <a:xfrm>
            <a:off x="2968116" y="2810265"/>
            <a:ext cx="1101566" cy="1101123"/>
          </a:xfrm>
          <a:prstGeom prst="rect">
            <a:avLst/>
          </a:prstGeom>
          <a:solidFill>
            <a:srgbClr val="71D9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6" name="Rectangle 35"/>
          <p:cNvSpPr/>
          <p:nvPr/>
        </p:nvSpPr>
        <p:spPr bwMode="auto">
          <a:xfrm>
            <a:off x="4159568" y="3057402"/>
            <a:ext cx="854329" cy="853986"/>
          </a:xfrm>
          <a:prstGeom prst="rect">
            <a:avLst/>
          </a:prstGeom>
          <a:solidFill>
            <a:srgbClr val="5DA7E7"/>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1"/>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Tree>
    <p:extLst>
      <p:ext uri="{BB962C8B-B14F-4D97-AF65-F5344CB8AC3E}">
        <p14:creationId xmlns:p14="http://schemas.microsoft.com/office/powerpoint/2010/main" val="2238355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lose captioning" hidden="1">
            <a:extLst>
              <a:ext uri="{FF2B5EF4-FFF2-40B4-BE49-F238E27FC236}">
                <a16:creationId xmlns:a16="http://schemas.microsoft.com/office/drawing/2014/main" id="{F3D7D0A9-380E-C5C7-FEA2-5BDE5146630B}"/>
              </a:ext>
              <a:ext uri="{C183D7F6-B498-43B3-948B-1728B52AA6E4}">
                <adec:decorative xmlns:adec="http://schemas.microsoft.com/office/drawing/2017/decorative" val="1"/>
              </a:ext>
            </a:extLst>
          </p:cNvPr>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6">
            <a:extLst>
              <a:ext uri="{FF2B5EF4-FFF2-40B4-BE49-F238E27FC236}">
                <a16:creationId xmlns:a16="http://schemas.microsoft.com/office/drawing/2014/main" id="{90848C95-8B55-FF91-F3BE-4BDE4467E40B}"/>
              </a:ext>
            </a:extLst>
          </p:cNvPr>
          <p:cNvSpPr>
            <a:spLocks noGrp="1"/>
          </p:cNvSpPr>
          <p:nvPr>
            <p:ph type="title"/>
          </p:nvPr>
        </p:nvSpPr>
        <p:spPr/>
        <p:txBody>
          <a:bodyPr/>
          <a:lstStyle/>
          <a:p>
            <a:r>
              <a:rPr lang="en-US" dirty="0"/>
              <a:t>Close captions clear space</a:t>
            </a:r>
          </a:p>
        </p:txBody>
      </p:sp>
      <p:sp>
        <p:nvSpPr>
          <p:cNvPr id="5" name="Title 1">
            <a:extLst>
              <a:ext uri="{FF2B5EF4-FFF2-40B4-BE49-F238E27FC236}">
                <a16:creationId xmlns:a16="http://schemas.microsoft.com/office/drawing/2014/main" id="{71C1B726-F040-421B-8171-315537EAEFE9}"/>
              </a:ext>
            </a:extLst>
          </p:cNvPr>
          <p:cNvSpPr txBox="1">
            <a:spLocks/>
          </p:cNvSpPr>
          <p:nvPr/>
        </p:nvSpPr>
        <p:spPr>
          <a:xfrm>
            <a:off x="588263" y="1436688"/>
            <a:ext cx="11018519" cy="5762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114000"/>
              </a:lnSpc>
              <a:spcBef>
                <a:spcPts val="300"/>
              </a:spcBef>
            </a:pPr>
            <a:r>
              <a:rPr lang="en-US" sz="1600" spc="0" dirty="0">
                <a:latin typeface="+mn-lt"/>
                <a:cs typeface="Segoe UI Semibold" panose="020B0702040204020203" pitchFamily="34" charset="0"/>
              </a:rPr>
              <a:t>For digital events, please keep all presentation content above the dotted red line. </a:t>
            </a:r>
          </a:p>
          <a:p>
            <a:pPr>
              <a:lnSpc>
                <a:spcPct val="114000"/>
              </a:lnSpc>
              <a:spcBef>
                <a:spcPts val="300"/>
              </a:spcBef>
            </a:pPr>
            <a:r>
              <a:rPr lang="en-US" sz="1600" spc="0" dirty="0">
                <a:latin typeface="+mn-lt"/>
                <a:cs typeface="Segoe UI Semibold" panose="020B0702040204020203" pitchFamily="34" charset="0"/>
              </a:rPr>
              <a:t>Area below the dotted red line will be used for closed captions.</a:t>
            </a:r>
          </a:p>
        </p:txBody>
      </p:sp>
      <p:sp>
        <p:nvSpPr>
          <p:cNvPr id="8" name="Rectangle 7">
            <a:extLst>
              <a:ext uri="{FF2B5EF4-FFF2-40B4-BE49-F238E27FC236}">
                <a16:creationId xmlns:a16="http://schemas.microsoft.com/office/drawing/2014/main" id="{310246A0-50B6-450A-BB79-2CB0A7A45D86}"/>
              </a:ext>
              <a:ext uri="{C183D7F6-B498-43B3-948B-1728B52AA6E4}">
                <adec:decorative xmlns:adec="http://schemas.microsoft.com/office/drawing/2017/decorative" val="1"/>
              </a:ext>
            </a:extLst>
          </p:cNvPr>
          <p:cNvSpPr/>
          <p:nvPr/>
        </p:nvSpPr>
        <p:spPr bwMode="auto">
          <a:xfrm>
            <a:off x="0" y="6362608"/>
            <a:ext cx="12192000" cy="495392"/>
          </a:xfrm>
          <a:prstGeom prst="rect">
            <a:avLst/>
          </a:prstGeom>
          <a:pattFill prst="openDmnd">
            <a:fgClr>
              <a:srgbClr val="F4364C"/>
            </a:fgClr>
            <a:bgClr>
              <a:srgbClr val="FFB3BB"/>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0" name="Straight Connector 9" descr="Closed captioning below this line.">
            <a:extLst>
              <a:ext uri="{FF2B5EF4-FFF2-40B4-BE49-F238E27FC236}">
                <a16:creationId xmlns:a16="http://schemas.microsoft.com/office/drawing/2014/main" id="{64C45942-734E-42AB-B4FD-DC8D8932BDDB}"/>
              </a:ext>
            </a:extLst>
          </p:cNvPr>
          <p:cNvCxnSpPr>
            <a:cxnSpLocks/>
          </p:cNvCxnSpPr>
          <p:nvPr/>
        </p:nvCxnSpPr>
        <p:spPr>
          <a:xfrm>
            <a:off x="0" y="6362608"/>
            <a:ext cx="12192000" cy="0"/>
          </a:xfrm>
          <a:prstGeom prst="line">
            <a:avLst/>
          </a:prstGeom>
          <a:ln w="22225">
            <a:solidFill>
              <a:srgbClr val="F4364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0A8FA0-7CCC-400C-ACA1-E248F6B495C2}"/>
              </a:ext>
            </a:extLst>
          </p:cNvPr>
          <p:cNvSpPr txBox="1"/>
          <p:nvPr/>
        </p:nvSpPr>
        <p:spPr>
          <a:xfrm>
            <a:off x="4921753" y="6502582"/>
            <a:ext cx="7047996" cy="215444"/>
          </a:xfrm>
          <a:prstGeom prst="rect">
            <a:avLst/>
          </a:prstGeom>
          <a:noFill/>
        </p:spPr>
        <p:txBody>
          <a:bodyPr wrap="square" lIns="0" tIns="0" rIns="0" bIns="0" rtlCol="0" anchor="ctr">
            <a:spAutoFit/>
          </a:bodyPr>
          <a:lstStyle/>
          <a:p>
            <a:r>
              <a:rPr lang="en-US" sz="1400" dirty="0">
                <a:solidFill>
                  <a:srgbClr val="000000"/>
                </a:solidFill>
                <a:latin typeface="+mj-lt"/>
              </a:rPr>
              <a:t>Closed captions clear space. Keep all presentation content above the red line.</a:t>
            </a:r>
          </a:p>
        </p:txBody>
      </p:sp>
      <p:cxnSp>
        <p:nvCxnSpPr>
          <p:cNvPr id="18" name="Straight Arrow Connector 17">
            <a:extLst>
              <a:ext uri="{FF2B5EF4-FFF2-40B4-BE49-F238E27FC236}">
                <a16:creationId xmlns:a16="http://schemas.microsoft.com/office/drawing/2014/main" id="{3C2317F9-CAEF-5B24-969A-C8744D3C3F52}"/>
              </a:ext>
              <a:ext uri="{C183D7F6-B498-43B3-948B-1728B52AA6E4}">
                <adec:decorative xmlns:adec="http://schemas.microsoft.com/office/drawing/2017/decorative" val="1"/>
              </a:ext>
            </a:extLst>
          </p:cNvPr>
          <p:cNvCxnSpPr>
            <a:cxnSpLocks/>
          </p:cNvCxnSpPr>
          <p:nvPr/>
        </p:nvCxnSpPr>
        <p:spPr>
          <a:xfrm>
            <a:off x="4722813" y="6394450"/>
            <a:ext cx="0" cy="449403"/>
          </a:xfrm>
          <a:prstGeom prst="straightConnector1">
            <a:avLst/>
          </a:prstGeom>
          <a:ln w="25400">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940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dirty="0">
                <a:solidFill>
                  <a:schemeClr val="tx1"/>
                </a:solidFill>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041311"/>
          </a:xfrm>
          <a:prstGeom prst="rect">
            <a:avLst/>
          </a:prstGeom>
          <a:noFill/>
        </p:spPr>
        <p:txBody>
          <a:bodyPr wrap="square" lIns="0" tIns="0" rIns="0" bIns="0" rtlCol="0">
            <a:spAutoFit/>
          </a:bodyPr>
          <a:lstStyle/>
          <a:p>
            <a:pPr>
              <a:spcAft>
                <a:spcPts val="600"/>
              </a:spcAft>
              <a:buSzPct val="90000"/>
              <a:defRPr/>
            </a:pPr>
            <a:r>
              <a:rPr lang="en-US" sz="1600" dirty="0">
                <a:latin typeface="+mj-lt"/>
                <a:cs typeface="Segoe UI Semibold" panose="020B0702040204020203" pitchFamily="34" charset="0"/>
              </a:rPr>
              <a:t>Additional tips</a:t>
            </a:r>
          </a:p>
          <a:p>
            <a:pPr defTabSz="886022">
              <a:spcBef>
                <a:spcPts val="775"/>
              </a:spcBef>
              <a:buSzPct val="90000"/>
              <a:defRPr/>
            </a:pPr>
            <a:r>
              <a:rPr lang="en-US" sz="1000" dirty="0">
                <a:cs typeface="Segoe UI Semibold" panose="020B0702040204020203" pitchFamily="34" charset="0"/>
              </a:rPr>
              <a:t>Be sure to run the Accessibility Checker! </a:t>
            </a:r>
            <a:r>
              <a:rPr lang="en-US" sz="1000" dirty="0">
                <a:cs typeface="Segoe UI" panose="020B0502040204020203" pitchFamily="34" charset="0"/>
              </a:rPr>
              <a:t>Go to </a:t>
            </a:r>
            <a:r>
              <a:rPr lang="en-US" sz="1000" dirty="0">
                <a:cs typeface="Segoe UI Semibold" panose="020B0702040204020203" pitchFamily="34" charset="0"/>
              </a:rPr>
              <a:t>File</a:t>
            </a:r>
            <a:r>
              <a:rPr lang="en-US" sz="1000" dirty="0">
                <a:cs typeface="Segoe UI" panose="020B0502040204020203" pitchFamily="34" charset="0"/>
              </a:rPr>
              <a:t>      click the </a:t>
            </a:r>
            <a:r>
              <a:rPr lang="en-US" sz="1000" dirty="0">
                <a:cs typeface="Segoe UI Semibold" panose="020B0702040204020203" pitchFamily="34" charset="0"/>
              </a:rPr>
              <a:t>Check for Issues </a:t>
            </a:r>
            <a:r>
              <a:rPr lang="en-US" sz="1000" dirty="0">
                <a:cs typeface="Segoe UI" panose="020B0502040204020203" pitchFamily="34" charset="0"/>
              </a:rPr>
              <a:t>drop down menu      click </a:t>
            </a:r>
            <a:r>
              <a:rPr lang="en-US" sz="1000" dirty="0">
                <a:cs typeface="Segoe UI Semibold" panose="020B0702040204020203" pitchFamily="34" charset="0"/>
              </a:rPr>
              <a:t>Check Accessibility</a:t>
            </a:r>
          </a:p>
          <a:p>
            <a:pPr defTabSz="886022">
              <a:spcBef>
                <a:spcPts val="581"/>
              </a:spcBef>
              <a:buSzPct val="90000"/>
              <a:defRPr/>
            </a:pPr>
            <a:r>
              <a:rPr lang="en-US" sz="1000" dirty="0">
                <a:cs typeface="Segoe UI Semibold" panose="020B0702040204020203" pitchFamily="34" charset="0"/>
              </a:rPr>
              <a:t>Videos need to be accessible: </a:t>
            </a:r>
            <a:r>
              <a:rPr lang="en-US" sz="10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000" dirty="0">
                <a:cs typeface="Segoe UI Semibold" panose="020B0702040204020203" pitchFamily="34" charset="0"/>
              </a:rPr>
              <a:t>Visit the </a:t>
            </a:r>
            <a:r>
              <a:rPr lang="en-US" sz="1000" dirty="0">
                <a:cs typeface="Segoe UI Semibold" panose="020B0702040204020203" pitchFamily="34" charset="0"/>
                <a:hlinkClick r:id="rId6"/>
              </a:rPr>
              <a:t>Office Accessibility Center</a:t>
            </a:r>
            <a:r>
              <a:rPr lang="en-US" sz="1000" dirty="0">
                <a:cs typeface="Segoe UI Semibold" panose="020B0702040204020203" pitchFamily="34" charset="0"/>
              </a:rPr>
              <a:t> </a:t>
            </a:r>
            <a:r>
              <a:rPr lang="en-US" sz="10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3444175" y="5738174"/>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6041819" y="5738174"/>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235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97E3-1A35-7F5B-6E27-2DF651E8BCB7}"/>
              </a:ext>
            </a:extLst>
          </p:cNvPr>
          <p:cNvSpPr>
            <a:spLocks noGrp="1"/>
          </p:cNvSpPr>
          <p:nvPr>
            <p:ph type="title"/>
          </p:nvPr>
        </p:nvSpPr>
        <p:spPr/>
        <p:txBody>
          <a:bodyPr/>
          <a:lstStyle/>
          <a:p>
            <a:r>
              <a:rPr lang="en-US" dirty="0"/>
              <a:t>Guide for using AI tools</a:t>
            </a:r>
          </a:p>
        </p:txBody>
      </p:sp>
      <p:sp>
        <p:nvSpPr>
          <p:cNvPr id="25" name="TextBox 24">
            <a:extLst>
              <a:ext uri="{FF2B5EF4-FFF2-40B4-BE49-F238E27FC236}">
                <a16:creationId xmlns:a16="http://schemas.microsoft.com/office/drawing/2014/main" id="{294ACE83-BD00-A7AC-49CD-AD126DC32E88}"/>
              </a:ext>
            </a:extLst>
          </p:cNvPr>
          <p:cNvSpPr txBox="1"/>
          <p:nvPr/>
        </p:nvSpPr>
        <p:spPr>
          <a:xfrm>
            <a:off x="571500" y="1436688"/>
            <a:ext cx="11049000" cy="307777"/>
          </a:xfrm>
          <a:prstGeom prst="rect">
            <a:avLst/>
          </a:prstGeom>
          <a:noFill/>
        </p:spPr>
        <p:txBody>
          <a:bodyPr wrap="square" lIns="0" tIns="0" rIns="0" bIns="0" rtlCol="0">
            <a:spAutoFit/>
          </a:bodyPr>
          <a:lstStyle/>
          <a:p>
            <a:pPr algn="l"/>
            <a:r>
              <a:rPr lang="en-US" sz="2000" dirty="0"/>
              <a:t>Use the following 5 guidelines when using AI tools to generate content for your presentations.</a:t>
            </a:r>
          </a:p>
        </p:txBody>
      </p:sp>
      <p:sp>
        <p:nvSpPr>
          <p:cNvPr id="22" name="Rectangle 21">
            <a:extLst>
              <a:ext uri="{FF2B5EF4-FFF2-40B4-BE49-F238E27FC236}">
                <a16:creationId xmlns:a16="http://schemas.microsoft.com/office/drawing/2014/main" id="{B1A78BB1-FBB8-42AD-9A19-946F97178DCE}"/>
              </a:ext>
            </a:extLst>
          </p:cNvPr>
          <p:cNvSpPr/>
          <p:nvPr/>
        </p:nvSpPr>
        <p:spPr bwMode="auto">
          <a:xfrm>
            <a:off x="588419"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Review &amp; revise</a:t>
            </a:r>
            <a:endParaRPr lang="en-US" sz="2000" b="0" i="0" dirty="0">
              <a:solidFill>
                <a:schemeClr val="tx1"/>
              </a:solidFill>
              <a:effectLst/>
              <a:latin typeface="Segoe UI" panose="020B0502040204020203" pitchFamily="34" charset="0"/>
            </a:endParaRPr>
          </a:p>
          <a:p>
            <a:pPr>
              <a:lnSpc>
                <a:spcPts val="1000"/>
              </a:lnSpc>
              <a:spcBef>
                <a:spcPts val="600"/>
              </a:spcBef>
              <a:spcAft>
                <a:spcPts val="130"/>
              </a:spcAft>
            </a:pPr>
            <a:r>
              <a:rPr lang="en-US" sz="800" dirty="0">
                <a:solidFill>
                  <a:schemeClr val="tx1"/>
                </a:solidFill>
                <a:latin typeface="Segoe UI" panose="020B0502040204020203" pitchFamily="34" charset="0"/>
              </a:rPr>
              <a:t>AI tools can be used as drafting/creation tools, but</a:t>
            </a:r>
            <a:r>
              <a:rPr lang="en-US" sz="800" b="1" dirty="0">
                <a:solidFill>
                  <a:schemeClr val="tx1"/>
                </a:solidFill>
                <a:latin typeface="Segoe UI" panose="020B0502040204020203" pitchFamily="34" charset="0"/>
              </a:rPr>
              <a:t> human editing must be part of the process </a:t>
            </a:r>
            <a:r>
              <a:rPr lang="en-US" sz="800" dirty="0">
                <a:solidFill>
                  <a:schemeClr val="tx1"/>
                </a:solidFill>
                <a:latin typeface="Segoe UI" panose="020B0502040204020203" pitchFamily="34" charset="0"/>
              </a:rPr>
              <a:t>and all final materials should be prepared with the same care and attention you use today. Any output from an AI tool (including text, images, video and audio) should be revised to a meaningful degree. Small amounts of text (1 sentence or less) do not need to be revised. AI output should also be reviewed and scrubbed of any third-party content, such as names, logos and brands. </a:t>
            </a:r>
          </a:p>
        </p:txBody>
      </p:sp>
      <p:sp>
        <p:nvSpPr>
          <p:cNvPr id="21" name="Rectangle 20">
            <a:extLst>
              <a:ext uri="{FF2B5EF4-FFF2-40B4-BE49-F238E27FC236}">
                <a16:creationId xmlns:a16="http://schemas.microsoft.com/office/drawing/2014/main" id="{182DD649-BB9A-4648-F75D-30FA82CBE36F}"/>
              </a:ext>
            </a:extLst>
          </p:cNvPr>
          <p:cNvSpPr/>
          <p:nvPr/>
        </p:nvSpPr>
        <p:spPr bwMode="auto">
          <a:xfrm>
            <a:off x="2861356"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Easy takedown</a:t>
            </a:r>
            <a:r>
              <a:rPr lang="en-US" sz="2000" b="0" i="0" dirty="0">
                <a:solidFill>
                  <a:schemeClr val="tx1"/>
                </a:solidFill>
                <a:effectLst/>
                <a:latin typeface="Segoe UI" panose="020B0502040204020203" pitchFamily="34" charset="0"/>
              </a:rPr>
              <a:t> </a:t>
            </a:r>
          </a:p>
          <a:p>
            <a:pPr>
              <a:lnSpc>
                <a:spcPts val="1000"/>
              </a:lnSpc>
              <a:spcBef>
                <a:spcPts val="600"/>
              </a:spcBef>
            </a:pPr>
            <a:r>
              <a:rPr lang="en-US" sz="800" dirty="0">
                <a:solidFill>
                  <a:schemeClr val="tx1"/>
                </a:solidFill>
                <a:latin typeface="Segoe UI" panose="020B0502040204020203" pitchFamily="34" charset="0"/>
              </a:rPr>
              <a:t>Only use AI tools to help create advertising, marketing and PR materials that are </a:t>
            </a:r>
            <a:r>
              <a:rPr lang="en-US" sz="800" b="1" dirty="0">
                <a:solidFill>
                  <a:schemeClr val="tx1"/>
                </a:solidFill>
                <a:latin typeface="Segoe UI" panose="020B0502040204020203" pitchFamily="34" charset="0"/>
              </a:rPr>
              <a:t>quick and easy to take down if necessary</a:t>
            </a:r>
            <a:r>
              <a:rPr lang="en-US" sz="800" dirty="0">
                <a:solidFill>
                  <a:schemeClr val="tx1"/>
                </a:solidFill>
                <a:latin typeface="Segoe UI" panose="020B0502040204020203" pitchFamily="34" charset="0"/>
              </a:rPr>
              <a:t> (e.g., social media, web content). AI tools should not be used to create materials such as packaging, physical retail assets or television commercials that cannot be quickly removed from circulation.  </a:t>
            </a:r>
          </a:p>
        </p:txBody>
      </p:sp>
      <p:sp>
        <p:nvSpPr>
          <p:cNvPr id="23" name="Rectangle 22">
            <a:extLst>
              <a:ext uri="{FF2B5EF4-FFF2-40B4-BE49-F238E27FC236}">
                <a16:creationId xmlns:a16="http://schemas.microsoft.com/office/drawing/2014/main" id="{3D8A0CE6-93BA-39AC-F77D-38DD9874C8CE}"/>
              </a:ext>
            </a:extLst>
          </p:cNvPr>
          <p:cNvSpPr/>
          <p:nvPr/>
        </p:nvSpPr>
        <p:spPr bwMode="auto">
          <a:xfrm>
            <a:off x="5134293"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Avoid certain prompts</a:t>
            </a:r>
            <a:endParaRPr lang="en-US" sz="2000" b="0" i="0" dirty="0">
              <a:solidFill>
                <a:schemeClr val="tx1"/>
              </a:solidFill>
              <a:effectLst/>
              <a:latin typeface="Segoe UI" panose="020B0502040204020203" pitchFamily="34" charset="0"/>
            </a:endParaRPr>
          </a:p>
          <a:p>
            <a:pPr marL="0" lvl="1">
              <a:lnSpc>
                <a:spcPts val="1000"/>
              </a:lnSpc>
              <a:spcBef>
                <a:spcPts val="600"/>
              </a:spcBef>
            </a:pPr>
            <a:r>
              <a:rPr lang="en-US" sz="800" b="1" dirty="0">
                <a:solidFill>
                  <a:schemeClr val="tx1"/>
                </a:solidFill>
                <a:latin typeface="Segoe UI" panose="020B0502040204020203" pitchFamily="34" charset="0"/>
              </a:rPr>
              <a:t>Avoid AI prompts including Microsoft Confidential Information </a:t>
            </a:r>
            <a:r>
              <a:rPr lang="en-US" sz="800" dirty="0">
                <a:solidFill>
                  <a:schemeClr val="tx1"/>
                </a:solidFill>
                <a:latin typeface="Segoe UI" panose="020B0502040204020203" pitchFamily="34" charset="0"/>
              </a:rPr>
              <a:t>(e.g., undisclosed information about pre-release products), unless the tool is approved for confidential data. Includes personal information belonging to any Microsoft employee, contractor, partner, vendor, customer or lead,</a:t>
            </a:r>
          </a:p>
          <a:p>
            <a:pPr marL="0" lvl="1">
              <a:lnSpc>
                <a:spcPts val="1000"/>
              </a:lnSpc>
              <a:spcBef>
                <a:spcPts val="600"/>
              </a:spcBef>
            </a:pPr>
            <a:r>
              <a:rPr lang="en-US" sz="800" b="1" dirty="0">
                <a:solidFill>
                  <a:schemeClr val="tx1"/>
                </a:solidFill>
                <a:latin typeface="Segoe UI" panose="020B0502040204020203" pitchFamily="34" charset="0"/>
              </a:rPr>
              <a:t>Avoid asking for content to be created in the style of a specific author or artist </a:t>
            </a:r>
            <a:r>
              <a:rPr lang="en-US" sz="800" dirty="0">
                <a:solidFill>
                  <a:schemeClr val="tx1"/>
                </a:solidFill>
                <a:latin typeface="Segoe UI" panose="020B0502040204020203" pitchFamily="34" charset="0"/>
              </a:rPr>
              <a:t>(e.g., avoid prompts such as, “Write a paragraph about the benefits of Edge with Bing in the style of Stephen King” or “Draw a Monet-style Xbox controller).  </a:t>
            </a:r>
          </a:p>
        </p:txBody>
      </p:sp>
      <p:sp>
        <p:nvSpPr>
          <p:cNvPr id="12" name="Rectangle 11">
            <a:extLst>
              <a:ext uri="{FF2B5EF4-FFF2-40B4-BE49-F238E27FC236}">
                <a16:creationId xmlns:a16="http://schemas.microsoft.com/office/drawing/2014/main" id="{ACE8B3BF-16CB-E4A0-6220-C37441BCDB09}"/>
              </a:ext>
            </a:extLst>
          </p:cNvPr>
          <p:cNvSpPr/>
          <p:nvPr/>
        </p:nvSpPr>
        <p:spPr bwMode="auto">
          <a:xfrm>
            <a:off x="7383418"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Disclosure</a:t>
            </a:r>
            <a:r>
              <a:rPr lang="en-US" sz="2000" b="0" i="0" dirty="0">
                <a:solidFill>
                  <a:schemeClr val="tx1"/>
                </a:solidFill>
                <a:effectLst/>
                <a:latin typeface="Segoe UI" panose="020B0502040204020203" pitchFamily="34" charset="0"/>
              </a:rPr>
              <a:t> </a:t>
            </a:r>
          </a:p>
          <a:p>
            <a:pPr>
              <a:lnSpc>
                <a:spcPts val="1000"/>
              </a:lnSpc>
              <a:spcBef>
                <a:spcPts val="600"/>
              </a:spcBef>
            </a:pPr>
            <a:r>
              <a:rPr lang="en-US" sz="800" dirty="0">
                <a:solidFill>
                  <a:schemeClr val="tx1"/>
                </a:solidFill>
                <a:latin typeface="Segoe UI" panose="020B0502040204020203" pitchFamily="34" charset="0"/>
              </a:rPr>
              <a:t>When using AI-generated images, audio or videos, </a:t>
            </a:r>
            <a:r>
              <a:rPr lang="en-US" sz="800" b="1" dirty="0">
                <a:solidFill>
                  <a:schemeClr val="tx1"/>
                </a:solidFill>
                <a:latin typeface="Segoe UI" panose="020B0502040204020203" pitchFamily="34" charset="0"/>
              </a:rPr>
              <a:t>include a disclosure explaining the role of AI in creating the content</a:t>
            </a:r>
            <a:r>
              <a:rPr lang="en-US" sz="800" dirty="0">
                <a:solidFill>
                  <a:schemeClr val="tx1"/>
                </a:solidFill>
                <a:latin typeface="Segoe UI" panose="020B0502040204020203" pitchFamily="34" charset="0"/>
              </a:rPr>
              <a:t>. For example, "Created with the help of AI" or "AI generated, human customized."</a:t>
            </a:r>
          </a:p>
        </p:txBody>
      </p:sp>
      <p:sp>
        <p:nvSpPr>
          <p:cNvPr id="24" name="Rectangle 23">
            <a:extLst>
              <a:ext uri="{FF2B5EF4-FFF2-40B4-BE49-F238E27FC236}">
                <a16:creationId xmlns:a16="http://schemas.microsoft.com/office/drawing/2014/main" id="{78D0022D-42D0-E309-D650-47AE9EDB0A2F}"/>
              </a:ext>
            </a:extLst>
          </p:cNvPr>
          <p:cNvSpPr/>
          <p:nvPr/>
        </p:nvSpPr>
        <p:spPr bwMode="auto">
          <a:xfrm>
            <a:off x="9645396"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Review license terms</a:t>
            </a:r>
            <a:endParaRPr lang="en-US" sz="2000" b="0" i="0" dirty="0">
              <a:solidFill>
                <a:schemeClr val="tx1"/>
              </a:solidFill>
              <a:effectLst/>
              <a:latin typeface="Segoe UI" panose="020B0502040204020203" pitchFamily="34" charset="0"/>
            </a:endParaRPr>
          </a:p>
          <a:p>
            <a:pPr>
              <a:lnSpc>
                <a:spcPts val="1000"/>
              </a:lnSpc>
              <a:spcBef>
                <a:spcPts val="600"/>
              </a:spcBef>
            </a:pPr>
            <a:r>
              <a:rPr lang="en-US" sz="800" dirty="0">
                <a:solidFill>
                  <a:schemeClr val="tx1"/>
                </a:solidFill>
                <a:latin typeface="Segoe UI" panose="020B0502040204020203" pitchFamily="34" charset="0"/>
              </a:rPr>
              <a:t>If you want to use a tool other than Bing chatbot, Bing Image Creator, or another Microsoft AI feature, </a:t>
            </a:r>
            <a:r>
              <a:rPr lang="en-US" sz="800" b="1" dirty="0">
                <a:solidFill>
                  <a:schemeClr val="tx1"/>
                </a:solidFill>
                <a:latin typeface="Segoe UI" panose="020B0502040204020203" pitchFamily="34" charset="0"/>
              </a:rPr>
              <a:t>contact your CELA representative to review the applicable license terms </a:t>
            </a:r>
            <a:r>
              <a:rPr lang="en-US" sz="800" dirty="0">
                <a:solidFill>
                  <a:schemeClr val="tx1"/>
                </a:solidFill>
                <a:latin typeface="Segoe UI" panose="020B0502040204020203" pitchFamily="34" charset="0"/>
              </a:rPr>
              <a:t>to ensure the tool can be used for your intended purpose and to understand any licensing restrictions or requirements</a:t>
            </a:r>
          </a:p>
        </p:txBody>
      </p:sp>
      <p:sp>
        <p:nvSpPr>
          <p:cNvPr id="32" name="TextBox 31">
            <a:extLst>
              <a:ext uri="{FF2B5EF4-FFF2-40B4-BE49-F238E27FC236}">
                <a16:creationId xmlns:a16="http://schemas.microsoft.com/office/drawing/2014/main" id="{2D541ECD-EE57-B0A9-107C-DACE4186C421}"/>
              </a:ext>
            </a:extLst>
          </p:cNvPr>
          <p:cNvSpPr txBox="1"/>
          <p:nvPr/>
        </p:nvSpPr>
        <p:spPr>
          <a:xfrm>
            <a:off x="597345" y="5962030"/>
            <a:ext cx="11049000" cy="307777"/>
          </a:xfrm>
          <a:prstGeom prst="rect">
            <a:avLst/>
          </a:prstGeom>
          <a:noFill/>
        </p:spPr>
        <p:txBody>
          <a:bodyPr wrap="square" lIns="0" tIns="0" rIns="0" bIns="0" rtlCol="0">
            <a:spAutoFit/>
          </a:bodyPr>
          <a:lstStyle/>
          <a:p>
            <a:pPr algn="l"/>
            <a:r>
              <a:rPr lang="en-US" sz="1000" b="1" dirty="0"/>
              <a:t>Source: </a:t>
            </a:r>
            <a:r>
              <a:rPr lang="en-US" sz="1000" b="1" dirty="0">
                <a:hlinkClick r:id="rId2">
                  <a:extLst>
                    <a:ext uri="{A12FA001-AC4F-418D-AE19-62706E023703}">
                      <ahyp:hlinkClr xmlns:ahyp="http://schemas.microsoft.com/office/drawing/2018/hyperlinkcolor" val="tx"/>
                    </a:ext>
                  </a:extLst>
                </a:hlinkClick>
              </a:rPr>
              <a:t>Using AI to Create Advertising, Marketing and PR Content</a:t>
            </a:r>
            <a:r>
              <a:rPr lang="en-US" sz="1000" b="1" dirty="0"/>
              <a:t> </a:t>
            </a:r>
            <a:r>
              <a:rPr lang="en-US" sz="1000" dirty="0"/>
              <a:t>(Internal access only)</a:t>
            </a:r>
          </a:p>
          <a:p>
            <a:pPr algn="l"/>
            <a:r>
              <a:rPr lang="en-US" sz="1000" b="1" dirty="0"/>
              <a:t>Contact: </a:t>
            </a:r>
            <a:r>
              <a:rPr lang="en-US" sz="1000" dirty="0"/>
              <a:t>If you have any questions, comments or concerns contact your team CELA representative. All suppliers should direct questions to execppt@microsoft.com.</a:t>
            </a:r>
          </a:p>
        </p:txBody>
      </p:sp>
      <p:grpSp>
        <p:nvGrpSpPr>
          <p:cNvPr id="3" name="Group 2">
            <a:extLst>
              <a:ext uri="{FF2B5EF4-FFF2-40B4-BE49-F238E27FC236}">
                <a16:creationId xmlns:a16="http://schemas.microsoft.com/office/drawing/2014/main" id="{0168A53A-A65B-8E32-DCCE-51EC84D79177}"/>
              </a:ext>
              <a:ext uri="{C183D7F6-B498-43B3-948B-1728B52AA6E4}">
                <adec:decorative xmlns:adec="http://schemas.microsoft.com/office/drawing/2017/decorative" val="1"/>
              </a:ext>
            </a:extLst>
          </p:cNvPr>
          <p:cNvGrpSpPr/>
          <p:nvPr/>
        </p:nvGrpSpPr>
        <p:grpSpPr>
          <a:xfrm>
            <a:off x="418306" y="1998347"/>
            <a:ext cx="9662536" cy="548640"/>
            <a:chOff x="418306" y="1998347"/>
            <a:chExt cx="9662536" cy="548640"/>
          </a:xfrm>
          <a:solidFill>
            <a:schemeClr val="bg1"/>
          </a:solidFill>
        </p:grpSpPr>
        <p:sp>
          <p:nvSpPr>
            <p:cNvPr id="4" name="Oval 3">
              <a:extLst>
                <a:ext uri="{FF2B5EF4-FFF2-40B4-BE49-F238E27FC236}">
                  <a16:creationId xmlns:a16="http://schemas.microsoft.com/office/drawing/2014/main" id="{122B2DAC-EC6B-26A6-0575-ACFC34A8BC23}"/>
                </a:ext>
              </a:extLst>
            </p:cNvPr>
            <p:cNvSpPr/>
            <p:nvPr/>
          </p:nvSpPr>
          <p:spPr bwMode="auto">
            <a:xfrm>
              <a:off x="418306"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ea typeface="Segoe UI" pitchFamily="34" charset="0"/>
                  <a:cs typeface="Segoe UI" pitchFamily="34" charset="0"/>
                </a:rPr>
                <a:t>1</a:t>
              </a:r>
            </a:p>
          </p:txBody>
        </p:sp>
        <p:sp>
          <p:nvSpPr>
            <p:cNvPr id="5" name="Oval 4">
              <a:extLst>
                <a:ext uri="{FF2B5EF4-FFF2-40B4-BE49-F238E27FC236}">
                  <a16:creationId xmlns:a16="http://schemas.microsoft.com/office/drawing/2014/main" id="{435E10D4-41D6-0CDA-5035-051CFC26AC51}"/>
                </a:ext>
              </a:extLst>
            </p:cNvPr>
            <p:cNvSpPr/>
            <p:nvPr/>
          </p:nvSpPr>
          <p:spPr bwMode="auto">
            <a:xfrm>
              <a:off x="2696780"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2</a:t>
              </a:r>
            </a:p>
          </p:txBody>
        </p:sp>
        <p:sp>
          <p:nvSpPr>
            <p:cNvPr id="6" name="Oval 5">
              <a:extLst>
                <a:ext uri="{FF2B5EF4-FFF2-40B4-BE49-F238E27FC236}">
                  <a16:creationId xmlns:a16="http://schemas.microsoft.com/office/drawing/2014/main" id="{C3B020D3-4A7A-B32A-5181-F6EA8757D6AC}"/>
                </a:ext>
              </a:extLst>
            </p:cNvPr>
            <p:cNvSpPr/>
            <p:nvPr/>
          </p:nvSpPr>
          <p:spPr bwMode="auto">
            <a:xfrm>
              <a:off x="4975254"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3</a:t>
              </a:r>
            </a:p>
          </p:txBody>
        </p:sp>
        <p:sp>
          <p:nvSpPr>
            <p:cNvPr id="7" name="Oval 6">
              <a:extLst>
                <a:ext uri="{FF2B5EF4-FFF2-40B4-BE49-F238E27FC236}">
                  <a16:creationId xmlns:a16="http://schemas.microsoft.com/office/drawing/2014/main" id="{DB94DCAF-B19F-FBA0-5AC2-43D861EF39CB}"/>
                </a:ext>
              </a:extLst>
            </p:cNvPr>
            <p:cNvSpPr/>
            <p:nvPr/>
          </p:nvSpPr>
          <p:spPr bwMode="auto">
            <a:xfrm>
              <a:off x="7253728"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4</a:t>
              </a:r>
            </a:p>
          </p:txBody>
        </p:sp>
        <p:sp>
          <p:nvSpPr>
            <p:cNvPr id="8" name="Oval 7">
              <a:extLst>
                <a:ext uri="{FF2B5EF4-FFF2-40B4-BE49-F238E27FC236}">
                  <a16:creationId xmlns:a16="http://schemas.microsoft.com/office/drawing/2014/main" id="{70A27A15-78BB-1F7E-94EE-A00E0424D5C1}"/>
                </a:ext>
              </a:extLst>
            </p:cNvPr>
            <p:cNvSpPr/>
            <p:nvPr/>
          </p:nvSpPr>
          <p:spPr bwMode="auto">
            <a:xfrm>
              <a:off x="9532202"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5</a:t>
              </a:r>
            </a:p>
          </p:txBody>
        </p:sp>
      </p:grpSp>
    </p:spTree>
    <p:extLst>
      <p:ext uri="{BB962C8B-B14F-4D97-AF65-F5344CB8AC3E}">
        <p14:creationId xmlns:p14="http://schemas.microsoft.com/office/powerpoint/2010/main" val="2923959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Microsoft brand colors</a:t>
            </a:r>
          </a:p>
        </p:txBody>
      </p:sp>
      <p:sp>
        <p:nvSpPr>
          <p:cNvPr id="4" name="object 22">
            <a:extLst>
              <a:ext uri="{FF2B5EF4-FFF2-40B4-BE49-F238E27FC236}">
                <a16:creationId xmlns:a16="http://schemas.microsoft.com/office/drawing/2014/main" id="{DE45C2CD-49CE-3613-3AF6-F5BA123DBE7E}"/>
              </a:ext>
            </a:extLst>
          </p:cNvPr>
          <p:cNvSpPr txBox="1"/>
          <p:nvPr/>
        </p:nvSpPr>
        <p:spPr>
          <a:xfrm>
            <a:off x="575426" y="1272928"/>
            <a:ext cx="10981800" cy="380018"/>
          </a:xfrm>
          <a:prstGeom prst="rect">
            <a:avLst/>
          </a:prstGeom>
        </p:spPr>
        <p:txBody>
          <a:bodyPr vert="horz" wrap="square" lIns="0" tIns="10583" rIns="0" bIns="0" rtlCol="0">
            <a:spAutoFit/>
          </a:bodyPr>
          <a:lstStyle/>
          <a:p>
            <a:pPr marL="10583" marR="0" lvl="0" indent="0" algn="l" defTabSz="914367" rtl="0" eaLnBrk="1" fontAlgn="auto" latinLnBrk="0" hangingPunct="1">
              <a:lnSpc>
                <a:spcPct val="100000"/>
              </a:lnSpc>
              <a:spcBef>
                <a:spcPts val="80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a:rPr>
              <a:t>Type and background combinations must meet a minimum 4.5:1 contrast ratio to help ensure people of all abilities can access and understand our communications. </a:t>
            </a:r>
            <a:br>
              <a:rPr kumimoji="0" lang="en-US" sz="1200" b="0" i="0" u="none" strike="noStrike" kern="1200" cap="none" spc="0" normalizeH="0" baseline="0" noProof="0" dirty="0">
                <a:ln>
                  <a:noFill/>
                </a:ln>
                <a:effectLst/>
                <a:uLnTx/>
                <a:uFillTx/>
                <a:latin typeface="Segoe UI"/>
                <a:ea typeface="+mn-ea"/>
                <a:cs typeface="Segoe UI"/>
              </a:rPr>
            </a:br>
            <a:r>
              <a:rPr kumimoji="0" lang="en-US" sz="1200" b="0" i="0" u="none" strike="noStrike" kern="1200" cap="none" spc="0" normalizeH="0" baseline="0" noProof="0" dirty="0">
                <a:ln>
                  <a:noFill/>
                </a:ln>
                <a:effectLst/>
                <a:uLnTx/>
                <a:uFillTx/>
                <a:latin typeface="Segoe UI"/>
                <a:ea typeface="+mn-ea"/>
                <a:cs typeface="Segoe UI"/>
              </a:rPr>
              <a:t>Pick colors carefully and avoid relying on color alone to convey information. </a:t>
            </a:r>
          </a:p>
        </p:txBody>
      </p:sp>
      <p:sp>
        <p:nvSpPr>
          <p:cNvPr id="110" name="Freeform: Shape 109">
            <a:extLst>
              <a:ext uri="{FF2B5EF4-FFF2-40B4-BE49-F238E27FC236}">
                <a16:creationId xmlns:a16="http://schemas.microsoft.com/office/drawing/2014/main" id="{73BFCC0B-A0F7-20B9-42C8-21B317F3B696}"/>
              </a:ext>
            </a:extLst>
          </p:cNvPr>
          <p:cNvSpPr/>
          <p:nvPr/>
        </p:nvSpPr>
        <p:spPr>
          <a:xfrm>
            <a:off x="980770"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FFFFF"/>
          </a:solidFill>
          <a:ln w="6320" cap="flat">
            <a:noFill/>
            <a:prstDash val="solid"/>
            <a:miter/>
          </a:ln>
        </p:spPr>
        <p:txBody>
          <a:bodyPr lIns="91440" tIns="91440" rIns="73152" bIns="0" rtlCol="0" anchor="t" anchorCtr="0"/>
          <a:lstStyle/>
          <a:p>
            <a:pPr marL="0" marR="0" lvl="0" indent="0" algn="l" defTabSz="914367" rtl="0" eaLnBrk="1" fontAlgn="auto" latinLnBrk="0" hangingPunct="1">
              <a:lnSpc>
                <a:spcPct val="100000"/>
              </a:lnSpc>
              <a:spcBef>
                <a:spcPts val="400"/>
              </a:spcBef>
              <a:spcAft>
                <a:spcPts val="600"/>
              </a:spcAft>
              <a:buClrTx/>
              <a:buSzTx/>
              <a:buFontTx/>
              <a:buNone/>
              <a:tabLst/>
              <a:defRPr/>
            </a:pPr>
            <a:r>
              <a:rPr lang="en-US" sz="650" dirty="0">
                <a:solidFill>
                  <a:srgbClr val="000000"/>
                </a:solidFill>
                <a:latin typeface="Segoe UI Semibold"/>
              </a:rPr>
              <a:t>Pure White</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R255 G255 B255</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Hex #FFFFFF</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7FED4855-84AB-5279-73AB-BB6401863427}"/>
              </a:ext>
            </a:extLst>
          </p:cNvPr>
          <p:cNvSpPr/>
          <p:nvPr/>
        </p:nvSpPr>
        <p:spPr>
          <a:xfrm>
            <a:off x="1798337"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E8E6D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Warm Light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R232 G230 B223</a:t>
            </a:r>
          </a:p>
          <a:p>
            <a:pPr>
              <a:spcBef>
                <a:spcPts val="400"/>
              </a:spcBef>
              <a:defRPr/>
            </a:pPr>
            <a:r>
              <a:rPr lang="en-US" sz="650" dirty="0">
                <a:solidFill>
                  <a:srgbClr val="000000"/>
                </a:solidFill>
                <a:latin typeface="Segoe UI Semibold"/>
              </a:rPr>
              <a:t>Hex #E8E6DF</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AE1A0C5C-F0E7-A759-4264-5420345E3339}"/>
              </a:ext>
            </a:extLst>
          </p:cNvPr>
          <p:cNvSpPr/>
          <p:nvPr/>
        </p:nvSpPr>
        <p:spPr>
          <a:xfrm>
            <a:off x="2615968"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D9D9D6"/>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R217 G217 B214</a:t>
            </a:r>
          </a:p>
          <a:p>
            <a:pPr>
              <a:spcBef>
                <a:spcPts val="400"/>
              </a:spcBef>
              <a:defRPr/>
            </a:pPr>
            <a:r>
              <a:rPr lang="en-US" sz="650" dirty="0">
                <a:solidFill>
                  <a:srgbClr val="000000"/>
                </a:solidFill>
                <a:latin typeface="Segoe UI Semibold"/>
              </a:rPr>
              <a:t>Hex #D9D9D6</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AC94C86B-78EE-83DD-89C7-603E4EAD2A14}"/>
              </a:ext>
            </a:extLst>
          </p:cNvPr>
          <p:cNvSpPr/>
          <p:nvPr/>
        </p:nvSpPr>
        <p:spPr>
          <a:xfrm>
            <a:off x="3433534" y="224924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E1D3C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R225 G211 B199</a:t>
            </a:r>
          </a:p>
          <a:p>
            <a:pPr>
              <a:spcBef>
                <a:spcPts val="400"/>
              </a:spcBef>
              <a:defRPr/>
            </a:pPr>
            <a:r>
              <a:rPr lang="en-US" sz="650" dirty="0">
                <a:solidFill>
                  <a:srgbClr val="000000"/>
                </a:solidFill>
                <a:latin typeface="Segoe UI Semibold"/>
              </a:rPr>
              <a:t>Hex #E1D3C7</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DA6D20EF-4AB7-54CB-01E6-9033C805855E}"/>
              </a:ext>
              <a:ext uri="{C183D7F6-B498-43B3-948B-1728B52AA6E4}">
                <adec:decorative xmlns:adec="http://schemas.microsoft.com/office/drawing/2017/decorative" val="0"/>
              </a:ext>
            </a:extLst>
          </p:cNvPr>
          <p:cNvSpPr/>
          <p:nvPr/>
        </p:nvSpPr>
        <p:spPr>
          <a:xfrm>
            <a:off x="4251100"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E39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G227 B153</a:t>
            </a:r>
          </a:p>
          <a:p>
            <a:pPr>
              <a:spcBef>
                <a:spcPts val="400"/>
              </a:spcBef>
              <a:defRPr/>
            </a:pPr>
            <a:r>
              <a:rPr lang="en-US" sz="650" dirty="0">
                <a:solidFill>
                  <a:srgbClr val="000000"/>
                </a:solidFill>
                <a:latin typeface="Segoe UI Semibold"/>
              </a:rPr>
              <a:t>Hex #FFE399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F138D22-8996-A490-B76A-05406587A346}"/>
              </a:ext>
            </a:extLst>
          </p:cNvPr>
          <p:cNvSpPr/>
          <p:nvPr/>
        </p:nvSpPr>
        <p:spPr>
          <a:xfrm>
            <a:off x="5068667"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A38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G163 B139</a:t>
            </a:r>
          </a:p>
          <a:p>
            <a:pPr>
              <a:spcBef>
                <a:spcPts val="400"/>
              </a:spcBef>
              <a:defRPr/>
            </a:pPr>
            <a:r>
              <a:rPr lang="en-US" sz="650" dirty="0">
                <a:solidFill>
                  <a:srgbClr val="000000"/>
                </a:solidFill>
                <a:latin typeface="Segoe UI Semibold"/>
              </a:rPr>
              <a:t>Hex #FFA38B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6D7A762-9F3D-0A47-615E-A3879684DE86}"/>
              </a:ext>
            </a:extLst>
          </p:cNvPr>
          <p:cNvSpPr/>
          <p:nvPr/>
        </p:nvSpPr>
        <p:spPr>
          <a:xfrm>
            <a:off x="5886297" y="224924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FFB3B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G179 B187</a:t>
            </a:r>
          </a:p>
          <a:p>
            <a:pPr>
              <a:spcBef>
                <a:spcPts val="400"/>
              </a:spcBef>
              <a:defRPr/>
            </a:pPr>
            <a:r>
              <a:rPr lang="en-US" sz="650" dirty="0">
                <a:solidFill>
                  <a:srgbClr val="000000"/>
                </a:solidFill>
                <a:latin typeface="Segoe UI Semibold"/>
              </a:rPr>
              <a:t>Hex #FFB3BB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0603BA0-A103-D225-94AA-59B8272EF177}"/>
              </a:ext>
            </a:extLst>
          </p:cNvPr>
          <p:cNvSpPr/>
          <p:nvPr/>
        </p:nvSpPr>
        <p:spPr>
          <a:xfrm>
            <a:off x="6703865"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D59ED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R213 G158 B215</a:t>
            </a:r>
          </a:p>
          <a:p>
            <a:pPr>
              <a:spcBef>
                <a:spcPts val="400"/>
              </a:spcBef>
              <a:defRPr/>
            </a:pPr>
            <a:r>
              <a:rPr lang="en-US" sz="650" dirty="0">
                <a:solidFill>
                  <a:srgbClr val="000000"/>
                </a:solidFill>
                <a:latin typeface="Segoe UI Semibold"/>
              </a:rPr>
              <a:t>Hex #D59ED7</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BEC99E0-1B94-F82D-FFA9-39D4BD0BBBFB}"/>
              </a:ext>
            </a:extLst>
          </p:cNvPr>
          <p:cNvSpPr/>
          <p:nvPr/>
        </p:nvSpPr>
        <p:spPr>
          <a:xfrm>
            <a:off x="7521431" y="2249245"/>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C5B4E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R197 G180 B227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#C5B4E3</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Freeform: Shape 86">
            <a:extLst>
              <a:ext uri="{FF2B5EF4-FFF2-40B4-BE49-F238E27FC236}">
                <a16:creationId xmlns:a16="http://schemas.microsoft.com/office/drawing/2014/main" id="{4EED3960-F097-3B49-8BC1-91997F2B271D}"/>
              </a:ext>
            </a:extLst>
          </p:cNvPr>
          <p:cNvSpPr/>
          <p:nvPr/>
        </p:nvSpPr>
        <p:spPr>
          <a:xfrm>
            <a:off x="8339062" y="2249245"/>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8DC8E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R141 G200 B232</a:t>
            </a:r>
          </a:p>
          <a:p>
            <a:pPr>
              <a:spcBef>
                <a:spcPts val="400"/>
              </a:spcBef>
              <a:defRPr/>
            </a:pPr>
            <a:r>
              <a:rPr lang="en-US" sz="650" dirty="0">
                <a:solidFill>
                  <a:srgbClr val="000000"/>
                </a:solidFill>
                <a:latin typeface="Segoe UI Semibold"/>
              </a:rPr>
              <a:t>Hex #8DC8E8</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9EFDAE6-DFE7-90FA-37AA-78DC0CE16707}"/>
              </a:ext>
            </a:extLst>
          </p:cNvPr>
          <p:cNvSpPr/>
          <p:nvPr/>
        </p:nvSpPr>
        <p:spPr>
          <a:xfrm>
            <a:off x="9156628"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B9DCD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R185 G220 B210</a:t>
            </a:r>
          </a:p>
          <a:p>
            <a:pPr>
              <a:spcBef>
                <a:spcPts val="400"/>
              </a:spcBef>
              <a:defRPr/>
            </a:pPr>
            <a:r>
              <a:rPr lang="en-US" sz="650" dirty="0">
                <a:solidFill>
                  <a:srgbClr val="000000"/>
                </a:solidFill>
                <a:latin typeface="Segoe UI Semibold"/>
              </a:rPr>
              <a:t>Hex #B9DCD2 </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	</a:t>
            </a:r>
          </a:p>
        </p:txBody>
      </p:sp>
      <p:sp>
        <p:nvSpPr>
          <p:cNvPr id="85" name="Freeform: Shape 84">
            <a:extLst>
              <a:ext uri="{FF2B5EF4-FFF2-40B4-BE49-F238E27FC236}">
                <a16:creationId xmlns:a16="http://schemas.microsoft.com/office/drawing/2014/main" id="{A2DBB59D-802A-502E-D6AB-F3CD1EFF681A}"/>
              </a:ext>
            </a:extLst>
          </p:cNvPr>
          <p:cNvSpPr/>
          <p:nvPr/>
        </p:nvSpPr>
        <p:spPr>
          <a:xfrm>
            <a:off x="9974195" y="2249245"/>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D4EC8E"/>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R212 G236 B142</a:t>
            </a:r>
          </a:p>
          <a:p>
            <a:pPr>
              <a:spcBef>
                <a:spcPts val="400"/>
              </a:spcBef>
              <a:defRPr/>
            </a:pPr>
            <a:r>
              <a:rPr lang="en-US" sz="650" dirty="0">
                <a:solidFill>
                  <a:srgbClr val="000000"/>
                </a:solidFill>
                <a:latin typeface="Segoe UI Semibold"/>
              </a:rPr>
              <a:t>Hex #D4EC8E</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1C13EFF-D026-C1AF-A2BB-CF3A50AA6A96}"/>
              </a:ext>
            </a:extLst>
          </p:cNvPr>
          <p:cNvSpPr/>
          <p:nvPr/>
        </p:nvSpPr>
        <p:spPr>
          <a:xfrm>
            <a:off x="10791825"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091F2C"/>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Blue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R9 G31 B44</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#091F2C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FA5B755E-A3EB-BCA1-0CF2-D1E8FF81FC97}"/>
              </a:ext>
            </a:extLst>
          </p:cNvPr>
          <p:cNvSpPr/>
          <p:nvPr/>
        </p:nvSpPr>
        <p:spPr>
          <a:xfrm>
            <a:off x="980770"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4F3F5"/>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Off White</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R244 G243 B245</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Hex # F4F3F5</a:t>
            </a:r>
            <a:endParaRPr kumimoji="0" lang="en-US" sz="65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280A2F3E-7726-A3D3-27D4-968C8DAC56DA}"/>
              </a:ext>
            </a:extLst>
          </p:cNvPr>
          <p:cNvSpPr/>
          <p:nvPr/>
        </p:nvSpPr>
        <p:spPr>
          <a:xfrm>
            <a:off x="1798337"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D7D2C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Mid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R215 G210 B203</a:t>
            </a:r>
          </a:p>
          <a:p>
            <a:pPr>
              <a:spcBef>
                <a:spcPts val="400"/>
              </a:spcBef>
              <a:defRPr/>
            </a:pPr>
            <a:r>
              <a:rPr lang="en-US" sz="650" dirty="0">
                <a:solidFill>
                  <a:srgbClr val="000000"/>
                </a:solidFill>
                <a:latin typeface="Segoe UI Semibold"/>
              </a:rPr>
              <a:t>Hex #D7D2CB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CCBD1F3-6AD0-B37C-78AC-BAD233480953}"/>
              </a:ext>
            </a:extLst>
          </p:cNvPr>
          <p:cNvSpPr/>
          <p:nvPr/>
        </p:nvSpPr>
        <p:spPr>
          <a:xfrm>
            <a:off x="2615968"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B1B3B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Cool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R177 G179 B179</a:t>
            </a:r>
          </a:p>
          <a:p>
            <a:pPr>
              <a:spcBef>
                <a:spcPts val="400"/>
              </a:spcBef>
              <a:defRPr/>
            </a:pPr>
            <a:r>
              <a:rPr lang="en-US" sz="650" dirty="0">
                <a:solidFill>
                  <a:srgbClr val="000000"/>
                </a:solidFill>
                <a:latin typeface="Segoe UI Semibold"/>
              </a:rPr>
              <a:t>Hex #B1B3B3</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65F125F-BD2A-FFB5-E9AC-1FB5C192E2B8}"/>
              </a:ext>
            </a:extLst>
          </p:cNvPr>
          <p:cNvSpPr/>
          <p:nvPr/>
        </p:nvSpPr>
        <p:spPr>
          <a:xfrm>
            <a:off x="3433534" y="3413110"/>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BF947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R191 G148 B116</a:t>
            </a:r>
          </a:p>
          <a:p>
            <a:pPr>
              <a:spcBef>
                <a:spcPts val="400"/>
              </a:spcBef>
              <a:defRPr/>
            </a:pPr>
            <a:r>
              <a:rPr lang="en-US" sz="650" dirty="0">
                <a:solidFill>
                  <a:srgbClr val="000000"/>
                </a:solidFill>
                <a:latin typeface="Segoe UI Semibold"/>
              </a:rPr>
              <a:t>Hex #BF9474</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A84DA77-3DB7-6EEF-009E-413A15419F14}"/>
              </a:ext>
            </a:extLst>
          </p:cNvPr>
          <p:cNvSpPr/>
          <p:nvPr/>
        </p:nvSpPr>
        <p:spPr>
          <a:xfrm>
            <a:off x="4251100"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B900"/>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G185 B0</a:t>
            </a:r>
          </a:p>
          <a:p>
            <a:pPr>
              <a:spcBef>
                <a:spcPts val="400"/>
              </a:spcBef>
              <a:defRPr/>
            </a:pPr>
            <a:r>
              <a:rPr lang="en-US" sz="650" dirty="0">
                <a:solidFill>
                  <a:srgbClr val="000000"/>
                </a:solidFill>
                <a:latin typeface="Segoe UI Semibold"/>
              </a:rPr>
              <a:t>Hex #FFB900</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4E5C97-567B-1221-CABA-122FE4A21655}"/>
              </a:ext>
            </a:extLst>
          </p:cNvPr>
          <p:cNvSpPr/>
          <p:nvPr/>
        </p:nvSpPr>
        <p:spPr>
          <a:xfrm>
            <a:off x="5068667"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5C3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G92 B57</a:t>
            </a:r>
          </a:p>
          <a:p>
            <a:pPr>
              <a:spcBef>
                <a:spcPts val="400"/>
              </a:spcBef>
              <a:defRPr/>
            </a:pPr>
            <a:r>
              <a:rPr lang="en-US" sz="650" dirty="0">
                <a:solidFill>
                  <a:srgbClr val="000000"/>
                </a:solidFill>
                <a:latin typeface="Segoe UI Semibold"/>
              </a:rPr>
              <a:t>Hex #FF5C39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CEB18E2-8DED-982D-CE16-C58DEF0F5A2B}"/>
              </a:ext>
            </a:extLst>
          </p:cNvPr>
          <p:cNvSpPr/>
          <p:nvPr/>
        </p:nvSpPr>
        <p:spPr>
          <a:xfrm>
            <a:off x="5886297" y="3413110"/>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F4364C"/>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R244 G54 B76</a:t>
            </a:r>
          </a:p>
          <a:p>
            <a:pPr>
              <a:spcBef>
                <a:spcPts val="400"/>
              </a:spcBef>
              <a:defRPr/>
            </a:pPr>
            <a:r>
              <a:rPr lang="en-US" sz="650" dirty="0">
                <a:solidFill>
                  <a:srgbClr val="000000"/>
                </a:solidFill>
                <a:latin typeface="Segoe UI Semibold"/>
              </a:rPr>
              <a:t>Hex #F4364C</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5755343-D07B-2D0F-BEC4-C809041B3174}"/>
              </a:ext>
            </a:extLst>
          </p:cNvPr>
          <p:cNvSpPr/>
          <p:nvPr/>
        </p:nvSpPr>
        <p:spPr>
          <a:xfrm>
            <a:off x="6703865" y="3413110"/>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C03BC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R192 G59 B196</a:t>
            </a:r>
          </a:p>
          <a:p>
            <a:pPr>
              <a:spcBef>
                <a:spcPts val="400"/>
              </a:spcBef>
              <a:defRPr/>
            </a:pPr>
            <a:r>
              <a:rPr lang="en-US" sz="650" dirty="0">
                <a:solidFill>
                  <a:srgbClr val="000000"/>
                </a:solidFill>
                <a:latin typeface="Segoe UI Semibold"/>
              </a:rPr>
              <a:t>Hex #C03BC4</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CD5DBDE-C944-1CC7-9E14-DB96D7B01827}"/>
              </a:ext>
            </a:extLst>
          </p:cNvPr>
          <p:cNvSpPr/>
          <p:nvPr/>
        </p:nvSpPr>
        <p:spPr>
          <a:xfrm>
            <a:off x="7521431" y="3413110"/>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8661C5"/>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R134 G97 B197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#8661C5</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2" name="Freeform: Shape 61">
            <a:extLst>
              <a:ext uri="{FF2B5EF4-FFF2-40B4-BE49-F238E27FC236}">
                <a16:creationId xmlns:a16="http://schemas.microsoft.com/office/drawing/2014/main" id="{EDB1528D-5252-3CB5-521C-E6AF74DB8D51}"/>
              </a:ext>
            </a:extLst>
          </p:cNvPr>
          <p:cNvSpPr/>
          <p:nvPr/>
        </p:nvSpPr>
        <p:spPr>
          <a:xfrm>
            <a:off x="8339062" y="3413110"/>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0078D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R0 G120 B212</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#0078D4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6" name="Freeform: Shape 55">
            <a:extLst>
              <a:ext uri="{FF2B5EF4-FFF2-40B4-BE49-F238E27FC236}">
                <a16:creationId xmlns:a16="http://schemas.microsoft.com/office/drawing/2014/main" id="{008343CD-7193-742A-F1D2-B2DE26CBA603}"/>
              </a:ext>
            </a:extLst>
          </p:cNvPr>
          <p:cNvSpPr/>
          <p:nvPr/>
        </p:nvSpPr>
        <p:spPr>
          <a:xfrm>
            <a:off x="9156628"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49C5B1"/>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R73 G197 B177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#49C5B1 </a:t>
            </a:r>
          </a:p>
        </p:txBody>
      </p:sp>
      <p:sp>
        <p:nvSpPr>
          <p:cNvPr id="54" name="Freeform: Shape 53">
            <a:extLst>
              <a:ext uri="{FF2B5EF4-FFF2-40B4-BE49-F238E27FC236}">
                <a16:creationId xmlns:a16="http://schemas.microsoft.com/office/drawing/2014/main" id="{CD1299B3-948E-6516-4D2F-E09B9D5E7322}"/>
              </a:ext>
            </a:extLst>
          </p:cNvPr>
          <p:cNvSpPr/>
          <p:nvPr/>
        </p:nvSpPr>
        <p:spPr>
          <a:xfrm>
            <a:off x="9974195" y="3413110"/>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8DE971"/>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R141 G233 B113</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#8DE971 </a:t>
            </a:r>
          </a:p>
        </p:txBody>
      </p:sp>
      <p:sp>
        <p:nvSpPr>
          <p:cNvPr id="49" name="Freeform: Shape 48">
            <a:extLst>
              <a:ext uri="{FF2B5EF4-FFF2-40B4-BE49-F238E27FC236}">
                <a16:creationId xmlns:a16="http://schemas.microsoft.com/office/drawing/2014/main" id="{EC24A263-B6BE-EA60-DE73-6D4BF1FCE03D}"/>
              </a:ext>
            </a:extLst>
          </p:cNvPr>
          <p:cNvSpPr/>
          <p:nvPr/>
        </p:nvSpPr>
        <p:spPr>
          <a:xfrm>
            <a:off x="10791825" y="3413110"/>
            <a:ext cx="817566" cy="1171831"/>
          </a:xfrm>
          <a:custGeom>
            <a:avLst/>
            <a:gdLst>
              <a:gd name="connsiteX0" fmla="*/ 0 w 802569"/>
              <a:gd name="connsiteY0" fmla="*/ 0 h 1171920"/>
              <a:gd name="connsiteX1" fmla="*/ 802570 w 802569"/>
              <a:gd name="connsiteY1" fmla="*/ 0 h 1171920"/>
              <a:gd name="connsiteX2" fmla="*/ 802570 w 802569"/>
              <a:gd name="connsiteY2" fmla="*/ 1171921 h 1171920"/>
              <a:gd name="connsiteX3" fmla="*/ 0 w 802569"/>
              <a:gd name="connsiteY3" fmla="*/ 1171921 h 1171920"/>
              <a:gd name="connsiteX4" fmla="*/ 0 w 802569"/>
              <a:gd name="connsiteY4" fmla="*/ 0 h 117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71920">
                <a:moveTo>
                  <a:pt x="0" y="0"/>
                </a:moveTo>
                <a:lnTo>
                  <a:pt x="802570" y="0"/>
                </a:lnTo>
                <a:lnTo>
                  <a:pt x="802570" y="1171921"/>
                </a:lnTo>
                <a:lnTo>
                  <a:pt x="0" y="1171921"/>
                </a:lnTo>
                <a:lnTo>
                  <a:pt x="0" y="0"/>
                </a:lnTo>
              </a:path>
            </a:pathLst>
          </a:custGeom>
          <a:solidFill>
            <a:srgbClr val="000000"/>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Pure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R0 G0 B0</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000000</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47" name="Freeform: Shape 46">
            <a:extLst>
              <a:ext uri="{FF2B5EF4-FFF2-40B4-BE49-F238E27FC236}">
                <a16:creationId xmlns:a16="http://schemas.microsoft.com/office/drawing/2014/main" id="{4FD5892C-D1A3-1739-3ABA-D03B78E2E203}"/>
              </a:ext>
            </a:extLst>
          </p:cNvPr>
          <p:cNvSpPr/>
          <p:nvPr/>
        </p:nvSpPr>
        <p:spPr>
          <a:xfrm>
            <a:off x="980739" y="4575012"/>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FF8F3"/>
          </a:solidFill>
          <a:ln w="6320" cap="flat">
            <a:noFill/>
            <a:prstDash val="solid"/>
            <a:miter/>
          </a:ln>
        </p:spPr>
        <p:txBody>
          <a:bodyPr lIns="91440" tIns="91440" rIns="73152" bIns="0" rtlCol="0" anchor="t" anchorCtr="0"/>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Warm White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G248 B243</a:t>
            </a:r>
          </a:p>
          <a:p>
            <a:pPr>
              <a:spcBef>
                <a:spcPts val="400"/>
              </a:spcBef>
              <a:defRPr/>
            </a:pPr>
            <a:r>
              <a:rPr lang="en-US" sz="650" dirty="0">
                <a:solidFill>
                  <a:srgbClr val="000000"/>
                </a:solidFill>
                <a:latin typeface="Segoe UI Semibold"/>
              </a:rPr>
              <a:t>Hex #FFF8F3</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8D3FFB4-76D2-3C46-A40B-5FE448F97D54}"/>
              </a:ext>
            </a:extLst>
          </p:cNvPr>
          <p:cNvSpPr/>
          <p:nvPr/>
        </p:nvSpPr>
        <p:spPr>
          <a:xfrm>
            <a:off x="1798337"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8C827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Warm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R140 G130 B121</a:t>
            </a:r>
          </a:p>
          <a:p>
            <a:pPr>
              <a:spcBef>
                <a:spcPts val="400"/>
              </a:spcBef>
              <a:defRPr/>
            </a:pPr>
            <a:r>
              <a:rPr lang="en-US" sz="650" dirty="0">
                <a:solidFill>
                  <a:srgbClr val="000000"/>
                </a:solidFill>
                <a:latin typeface="Segoe UI Semibold"/>
              </a:rPr>
              <a:t>Hex #8C8279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462BFE3-8EC1-0BDC-E0A3-E1986B8A4D27}"/>
              </a:ext>
            </a:extLst>
          </p:cNvPr>
          <p:cNvSpPr/>
          <p:nvPr/>
        </p:nvSpPr>
        <p:spPr>
          <a:xfrm>
            <a:off x="2615968"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45414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R69 G65 B66</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FFFFFF"/>
                </a:solidFill>
                <a:latin typeface="Segoe UI Semibold"/>
              </a:rPr>
              <a:t>Hex #454142</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3E777C2A-5CF5-50D1-F296-00B07D7FA13D}"/>
              </a:ext>
            </a:extLst>
          </p:cNvPr>
          <p:cNvSpPr/>
          <p:nvPr/>
        </p:nvSpPr>
        <p:spPr>
          <a:xfrm>
            <a:off x="3433534" y="457501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5C473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R92 G71 B56</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5C4738</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3" name="Freeform: Shape 32">
            <a:extLst>
              <a:ext uri="{FF2B5EF4-FFF2-40B4-BE49-F238E27FC236}">
                <a16:creationId xmlns:a16="http://schemas.microsoft.com/office/drawing/2014/main" id="{692E79D8-2096-A9D9-0231-F4945A90CAFD}"/>
              </a:ext>
            </a:extLst>
          </p:cNvPr>
          <p:cNvSpPr/>
          <p:nvPr/>
        </p:nvSpPr>
        <p:spPr>
          <a:xfrm>
            <a:off x="4251100"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7F5A1A"/>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R127 G90 B26</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7F5A1A</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13F0587D-373C-28EB-04AE-296CAD248DA3}"/>
              </a:ext>
            </a:extLst>
          </p:cNvPr>
          <p:cNvSpPr/>
          <p:nvPr/>
        </p:nvSpPr>
        <p:spPr>
          <a:xfrm>
            <a:off x="5068667"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73391D"/>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R115 G57 B29</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73391D</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FE9CB5FD-F5AE-A958-375F-3F73EFAB4836}"/>
              </a:ext>
            </a:extLst>
          </p:cNvPr>
          <p:cNvSpPr/>
          <p:nvPr/>
        </p:nvSpPr>
        <p:spPr>
          <a:xfrm>
            <a:off x="5886297" y="457501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73262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R115 G38 B47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73262F</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6E5808B7-1DEB-65D2-32FF-29B46F74BD8F}"/>
              </a:ext>
            </a:extLst>
          </p:cNvPr>
          <p:cNvSpPr/>
          <p:nvPr/>
        </p:nvSpPr>
        <p:spPr>
          <a:xfrm>
            <a:off x="6703865"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70257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R112 G37 B115</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#702573</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97419B20-911A-625E-4FAD-CA97A5E4C29F}"/>
              </a:ext>
            </a:extLst>
          </p:cNvPr>
          <p:cNvSpPr/>
          <p:nvPr/>
        </p:nvSpPr>
        <p:spPr>
          <a:xfrm>
            <a:off x="7521431" y="4575015"/>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46366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R70 G54 B104</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#463668</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EDC5F93A-1BAF-CECC-F7F6-E17CDADAE543}"/>
              </a:ext>
            </a:extLst>
          </p:cNvPr>
          <p:cNvSpPr/>
          <p:nvPr/>
        </p:nvSpPr>
        <p:spPr>
          <a:xfrm>
            <a:off x="8339062" y="4575015"/>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2A446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R42 G68 B111</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a:t>
            </a:r>
            <a:r>
              <a:rPr lang="en-US" sz="650" dirty="0">
                <a:solidFill>
                  <a:srgbClr val="FFFFFF"/>
                </a:solidFill>
                <a:latin typeface="Segoe UI Semibold"/>
              </a:rPr>
              <a:t>A446F</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9E6EC491-1D77-1D27-FA00-11EC98EE253B}"/>
              </a:ext>
            </a:extLst>
          </p:cNvPr>
          <p:cNvSpPr/>
          <p:nvPr/>
        </p:nvSpPr>
        <p:spPr>
          <a:xfrm>
            <a:off x="9156627" y="4575013"/>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225B6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R34 G91 B98</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#225B62</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A09627D3-7917-099A-236B-7E5C9C407B76}"/>
              </a:ext>
            </a:extLst>
          </p:cNvPr>
          <p:cNvSpPr/>
          <p:nvPr/>
        </p:nvSpPr>
        <p:spPr>
          <a:xfrm>
            <a:off x="9974194" y="4575015"/>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07641D"/>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R7 G100 B29</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#07641D</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72392FEB-A2FD-651A-A7C4-4E2AA847BD6D}"/>
              </a:ext>
            </a:extLst>
          </p:cNvPr>
          <p:cNvSpPr/>
          <p:nvPr/>
        </p:nvSpPr>
        <p:spPr>
          <a:xfrm>
            <a:off x="10791825"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29181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Brown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R41 G24 B23</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#291817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 name="object 22">
            <a:extLst>
              <a:ext uri="{FF2B5EF4-FFF2-40B4-BE49-F238E27FC236}">
                <a16:creationId xmlns:a16="http://schemas.microsoft.com/office/drawing/2014/main" id="{034D5306-AFBC-1D43-42AF-49D667982E53}"/>
              </a:ext>
            </a:extLst>
          </p:cNvPr>
          <p:cNvSpPr txBox="1"/>
          <p:nvPr/>
        </p:nvSpPr>
        <p:spPr>
          <a:xfrm>
            <a:off x="6396871" y="5885231"/>
            <a:ext cx="5160355" cy="523647"/>
          </a:xfrm>
          <a:prstGeom prst="rect">
            <a:avLst/>
          </a:prstGeom>
        </p:spPr>
        <p:txBody>
          <a:bodyPr vert="horz" wrap="square" lIns="0" tIns="10583" rIns="0" bIns="0" rtlCol="0">
            <a:spAutoFit/>
          </a:bodyPr>
          <a:lstStyle/>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3"/>
              </a:rPr>
              <a:t>Get the Color Contrast Analyzer</a:t>
            </a: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4"/>
              </a:rPr>
              <a:t>Get more information on accessibility </a:t>
            </a: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5"/>
              </a:rPr>
              <a:t>Get the Microsoft color guidelines PDF</a:t>
            </a:r>
            <a:endParaRPr kumimoji="0" lang="en-US" sz="1000" b="0" i="0" u="none" strike="noStrike" kern="1200" cap="none" spc="0" normalizeH="0" baseline="0" noProof="0" dirty="0">
              <a:ln>
                <a:noFill/>
              </a:ln>
              <a:effectLst/>
              <a:uLnTx/>
              <a:uFillTx/>
              <a:latin typeface="Segoe UI"/>
              <a:ea typeface="+mn-ea"/>
              <a:cs typeface="+mn-cs"/>
            </a:endParaRPr>
          </a:p>
        </p:txBody>
      </p:sp>
      <p:graphicFrame>
        <p:nvGraphicFramePr>
          <p:cNvPr id="161" name="Table 10">
            <a:extLst>
              <a:ext uri="{FF2B5EF4-FFF2-40B4-BE49-F238E27FC236}">
                <a16:creationId xmlns:a16="http://schemas.microsoft.com/office/drawing/2014/main" id="{23D4FDFF-ED6B-A770-88CA-87AEBAFD45CA}"/>
              </a:ext>
              <a:ext uri="{C183D7F6-B498-43B3-948B-1728B52AA6E4}">
                <adec:decorative xmlns:adec="http://schemas.microsoft.com/office/drawing/2017/decorative" val="1"/>
              </a:ext>
            </a:extLst>
          </p:cNvPr>
          <p:cNvGraphicFramePr>
            <a:graphicFrameLocks noGrp="1"/>
          </p:cNvGraphicFramePr>
          <p:nvPr/>
        </p:nvGraphicFramePr>
        <p:xfrm>
          <a:off x="404813" y="1838326"/>
          <a:ext cx="11204568" cy="3900487"/>
        </p:xfrm>
        <a:graphic>
          <a:graphicData uri="http://schemas.openxmlformats.org/drawingml/2006/table">
            <a:tbl>
              <a:tblPr firstRow="1" bandRow="1">
                <a:tableStyleId>{5C22544A-7EE6-4342-B048-85BDC9FD1C3A}</a:tableStyleId>
              </a:tblPr>
              <a:tblGrid>
                <a:gridCol w="576262">
                  <a:extLst>
                    <a:ext uri="{9D8B030D-6E8A-4147-A177-3AD203B41FA5}">
                      <a16:colId xmlns:a16="http://schemas.microsoft.com/office/drawing/2014/main" val="1732040875"/>
                    </a:ext>
                  </a:extLst>
                </a:gridCol>
                <a:gridCol w="817562">
                  <a:extLst>
                    <a:ext uri="{9D8B030D-6E8A-4147-A177-3AD203B41FA5}">
                      <a16:colId xmlns:a16="http://schemas.microsoft.com/office/drawing/2014/main" val="2397085061"/>
                    </a:ext>
                  </a:extLst>
                </a:gridCol>
                <a:gridCol w="817562">
                  <a:extLst>
                    <a:ext uri="{9D8B030D-6E8A-4147-A177-3AD203B41FA5}">
                      <a16:colId xmlns:a16="http://schemas.microsoft.com/office/drawing/2014/main" val="2992908250"/>
                    </a:ext>
                  </a:extLst>
                </a:gridCol>
                <a:gridCol w="817562">
                  <a:extLst>
                    <a:ext uri="{9D8B030D-6E8A-4147-A177-3AD203B41FA5}">
                      <a16:colId xmlns:a16="http://schemas.microsoft.com/office/drawing/2014/main" val="2559182962"/>
                    </a:ext>
                  </a:extLst>
                </a:gridCol>
                <a:gridCol w="817562">
                  <a:extLst>
                    <a:ext uri="{9D8B030D-6E8A-4147-A177-3AD203B41FA5}">
                      <a16:colId xmlns:a16="http://schemas.microsoft.com/office/drawing/2014/main" val="3504230005"/>
                    </a:ext>
                  </a:extLst>
                </a:gridCol>
                <a:gridCol w="817562">
                  <a:extLst>
                    <a:ext uri="{9D8B030D-6E8A-4147-A177-3AD203B41FA5}">
                      <a16:colId xmlns:a16="http://schemas.microsoft.com/office/drawing/2014/main" val="420292067"/>
                    </a:ext>
                  </a:extLst>
                </a:gridCol>
                <a:gridCol w="817562">
                  <a:extLst>
                    <a:ext uri="{9D8B030D-6E8A-4147-A177-3AD203B41FA5}">
                      <a16:colId xmlns:a16="http://schemas.microsoft.com/office/drawing/2014/main" val="802143886"/>
                    </a:ext>
                  </a:extLst>
                </a:gridCol>
                <a:gridCol w="817562">
                  <a:extLst>
                    <a:ext uri="{9D8B030D-6E8A-4147-A177-3AD203B41FA5}">
                      <a16:colId xmlns:a16="http://schemas.microsoft.com/office/drawing/2014/main" val="2026375453"/>
                    </a:ext>
                  </a:extLst>
                </a:gridCol>
                <a:gridCol w="817562">
                  <a:extLst>
                    <a:ext uri="{9D8B030D-6E8A-4147-A177-3AD203B41FA5}">
                      <a16:colId xmlns:a16="http://schemas.microsoft.com/office/drawing/2014/main" val="3664867690"/>
                    </a:ext>
                  </a:extLst>
                </a:gridCol>
                <a:gridCol w="817562">
                  <a:extLst>
                    <a:ext uri="{9D8B030D-6E8A-4147-A177-3AD203B41FA5}">
                      <a16:colId xmlns:a16="http://schemas.microsoft.com/office/drawing/2014/main" val="1946094977"/>
                    </a:ext>
                  </a:extLst>
                </a:gridCol>
                <a:gridCol w="817562">
                  <a:extLst>
                    <a:ext uri="{9D8B030D-6E8A-4147-A177-3AD203B41FA5}">
                      <a16:colId xmlns:a16="http://schemas.microsoft.com/office/drawing/2014/main" val="816337899"/>
                    </a:ext>
                  </a:extLst>
                </a:gridCol>
                <a:gridCol w="817562">
                  <a:extLst>
                    <a:ext uri="{9D8B030D-6E8A-4147-A177-3AD203B41FA5}">
                      <a16:colId xmlns:a16="http://schemas.microsoft.com/office/drawing/2014/main" val="1280850635"/>
                    </a:ext>
                  </a:extLst>
                </a:gridCol>
                <a:gridCol w="817562">
                  <a:extLst>
                    <a:ext uri="{9D8B030D-6E8A-4147-A177-3AD203B41FA5}">
                      <a16:colId xmlns:a16="http://schemas.microsoft.com/office/drawing/2014/main" val="1135190460"/>
                    </a:ext>
                  </a:extLst>
                </a:gridCol>
                <a:gridCol w="817562">
                  <a:extLst>
                    <a:ext uri="{9D8B030D-6E8A-4147-A177-3AD203B41FA5}">
                      <a16:colId xmlns:a16="http://schemas.microsoft.com/office/drawing/2014/main" val="1191011670"/>
                    </a:ext>
                  </a:extLst>
                </a:gridCol>
              </a:tblGrid>
              <a:tr h="404018">
                <a:tc>
                  <a:txBody>
                    <a:bodyPr/>
                    <a:lstStyle/>
                    <a:p>
                      <a:endParaRPr lang="en-US" sz="900" dirty="0">
                        <a:solidFill>
                          <a:schemeClr val="tx1"/>
                        </a:solidFill>
                      </a:endParaRPr>
                    </a:p>
                  </a:txBody>
                  <a:tcPr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Whites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Warm grays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Cold grays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Browns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Yellows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Oranges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Reds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Magenta</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Blues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Purples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Teals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Greens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Blacks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34680"/>
                  </a:ext>
                </a:extLst>
              </a:tr>
              <a:tr h="1163756">
                <a:tc>
                  <a:txBody>
                    <a:bodyPr/>
                    <a:lstStyle/>
                    <a:p>
                      <a:pPr algn="l"/>
                      <a:r>
                        <a:rPr lang="en-US" sz="1050" dirty="0">
                          <a:solidFill>
                            <a:schemeClr val="tx1"/>
                          </a:solidFill>
                          <a:latin typeface="+mj-lt"/>
                        </a:rPr>
                        <a:t>Light</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2835697203"/>
                  </a:ext>
                </a:extLst>
              </a:tr>
              <a:tr h="1164453">
                <a:tc>
                  <a:txBody>
                    <a:bodyPr/>
                    <a:lstStyle/>
                    <a:p>
                      <a:pPr algn="l"/>
                      <a:r>
                        <a:rPr lang="en-US" sz="1050" dirty="0">
                          <a:solidFill>
                            <a:schemeClr val="tx1"/>
                          </a:solidFill>
                          <a:latin typeface="+mj-lt"/>
                        </a:rPr>
                        <a:t>Mid</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2559720514"/>
                  </a:ext>
                </a:extLst>
              </a:tr>
              <a:tr h="1168260">
                <a:tc>
                  <a:txBody>
                    <a:bodyPr/>
                    <a:lstStyle/>
                    <a:p>
                      <a:pPr algn="l"/>
                      <a:r>
                        <a:rPr lang="en-US" sz="1050" dirty="0">
                          <a:solidFill>
                            <a:schemeClr val="tx1"/>
                          </a:solidFill>
                          <a:latin typeface="+mj-lt"/>
                        </a:rPr>
                        <a:t>Darks</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3081824346"/>
                  </a:ext>
                </a:extLst>
              </a:tr>
            </a:tbl>
          </a:graphicData>
        </a:graphic>
      </p:graphicFrame>
    </p:spTree>
    <p:extLst>
      <p:ext uri="{BB962C8B-B14F-4D97-AF65-F5344CB8AC3E}">
        <p14:creationId xmlns:p14="http://schemas.microsoft.com/office/powerpoint/2010/main" val="28959657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1713290"/>
          </a:xfrm>
          <a:prstGeom prst="rect">
            <a:avLst/>
          </a:prstGeom>
          <a:noFill/>
        </p:spPr>
        <p:txBody>
          <a:bodyPr wrap="square" lIns="0" tIns="0" rIns="0" bIns="0" rtlCol="0">
            <a:spAutoFit/>
          </a:bodyPr>
          <a:lstStyle/>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680403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sp>
        <p:nvSpPr>
          <p:cNvPr id="6" name="Text Placeholder 5">
            <a:extLst>
              <a:ext uri="{FF2B5EF4-FFF2-40B4-BE49-F238E27FC236}">
                <a16:creationId xmlns:a16="http://schemas.microsoft.com/office/drawing/2014/main" id="{2C3D3169-CF92-E25F-0BF8-0EB1DB8696A5}"/>
              </a:ext>
            </a:extLst>
          </p:cNvPr>
          <p:cNvSpPr>
            <a:spLocks noGrp="1"/>
          </p:cNvSpPr>
          <p:nvPr>
            <p:ph type="body" sz="quarter" idx="10"/>
          </p:nvPr>
        </p:nvSpPr>
        <p:spPr/>
        <p:txBody>
          <a:bodyPr/>
          <a:lstStyle/>
          <a:p>
            <a:pPr lvl="0"/>
            <a:r>
              <a:rPr lang="en-US" dirty="0">
                <a:latin typeface="+mn-lt"/>
              </a:rPr>
              <a:t>Modern Relational Database</a:t>
            </a:r>
          </a:p>
          <a:p>
            <a:pPr lvl="0"/>
            <a:r>
              <a:rPr lang="en-US" dirty="0">
                <a:latin typeface="+mn-lt"/>
              </a:rPr>
              <a:t>True Multi-model</a:t>
            </a:r>
          </a:p>
          <a:p>
            <a:pPr lvl="1"/>
            <a:r>
              <a:rPr lang="en-US" dirty="0"/>
              <a:t>JSON, Graph, XML, Geospatial, Columnstore</a:t>
            </a:r>
            <a:endParaRPr lang="en-US" noProof="0" dirty="0"/>
          </a:p>
          <a:p>
            <a:pPr lvl="0"/>
            <a:r>
              <a:rPr lang="en-US" dirty="0">
                <a:latin typeface="+mn-lt"/>
              </a:rPr>
              <a:t>Scalable up to 100TB, 80v-Cores, 30 replicas</a:t>
            </a:r>
          </a:p>
          <a:p>
            <a:pPr lvl="0"/>
            <a:r>
              <a:rPr lang="en-US" dirty="0">
                <a:latin typeface="+mn-lt"/>
              </a:rPr>
              <a:t>Support for Vector in Early Adopter Preview</a:t>
            </a:r>
          </a:p>
          <a:p>
            <a:pPr lvl="1"/>
            <a:r>
              <a:rPr lang="en-US" dirty="0"/>
              <a:t>https://aka.ms/azuresql-vector-eap-announcement </a:t>
            </a:r>
          </a:p>
          <a:p>
            <a:pPr lvl="0"/>
            <a:r>
              <a:rPr lang="en-US" dirty="0">
                <a:latin typeface="+mn-lt"/>
              </a:rPr>
              <a:t>Enterprise-grade security &amp; audit features</a:t>
            </a:r>
          </a:p>
          <a:p>
            <a:pPr lvl="0"/>
            <a:r>
              <a:rPr lang="en-US" dirty="0">
                <a:latin typeface="+mn-lt"/>
              </a:rPr>
              <a:t>Integration with common Azure Services</a:t>
            </a:r>
          </a:p>
          <a:p>
            <a:pPr lvl="1"/>
            <a:r>
              <a:rPr lang="en-US" dirty="0"/>
              <a:t>Azure Functions, Static Web Apps</a:t>
            </a:r>
          </a:p>
          <a:p>
            <a:r>
              <a:rPr lang="en-US" dirty="0">
                <a:latin typeface="+mn-lt"/>
              </a:rPr>
              <a:t>Integration with most loved libraries</a:t>
            </a:r>
          </a:p>
          <a:p>
            <a:pPr lvl="1"/>
            <a:r>
              <a:rPr lang="en-US" dirty="0"/>
              <a:t>.NET EF Core, .NET Aspire, </a:t>
            </a:r>
            <a:r>
              <a:rPr lang="en-US" dirty="0" err="1"/>
              <a:t>LangChain</a:t>
            </a:r>
            <a:r>
              <a:rPr lang="en-US" dirty="0"/>
              <a:t>, Semantic Kernel, etc.</a:t>
            </a:r>
          </a:p>
        </p:txBody>
      </p:sp>
      <p:pic>
        <p:nvPicPr>
          <p:cNvPr id="4" name="Picture 3" descr="A blue cylinder with white text&#10;&#10;Description automatically generated">
            <a:extLst>
              <a:ext uri="{FF2B5EF4-FFF2-40B4-BE49-F238E27FC236}">
                <a16:creationId xmlns:a16="http://schemas.microsoft.com/office/drawing/2014/main" id="{B45494E4-4D3B-CC14-6F0F-3C522B8FC066}"/>
              </a:ext>
            </a:extLst>
          </p:cNvPr>
          <p:cNvPicPr>
            <a:picLocks noChangeAspect="1"/>
          </p:cNvPicPr>
          <p:nvPr/>
        </p:nvPicPr>
        <p:blipFill>
          <a:blip r:embed="rId2"/>
          <a:stretch>
            <a:fillRect/>
          </a:stretch>
        </p:blipFill>
        <p:spPr>
          <a:xfrm>
            <a:off x="7085521" y="1974755"/>
            <a:ext cx="5336157" cy="3335098"/>
          </a:xfrm>
          <a:prstGeom prst="rect">
            <a:avLst/>
          </a:prstGeom>
        </p:spPr>
      </p:pic>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3"/>
          <a:stretch>
            <a:fillRect/>
          </a:stretch>
        </p:blipFill>
        <p:spPr>
          <a:xfrm>
            <a:off x="-2472106" y="902787"/>
            <a:ext cx="11046909" cy="432854"/>
          </a:xfrm>
          <a:prstGeom prst="rect">
            <a:avLst/>
          </a:prstGeom>
        </p:spPr>
      </p:pic>
    </p:spTree>
    <p:extLst>
      <p:ext uri="{BB962C8B-B14F-4D97-AF65-F5344CB8AC3E}">
        <p14:creationId xmlns:p14="http://schemas.microsoft.com/office/powerpoint/2010/main" val="3640652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sp>
        <p:nvSpPr>
          <p:cNvPr id="6" name="Text Placeholder 5">
            <a:extLst>
              <a:ext uri="{FF2B5EF4-FFF2-40B4-BE49-F238E27FC236}">
                <a16:creationId xmlns:a16="http://schemas.microsoft.com/office/drawing/2014/main" id="{2C3D3169-CF92-E25F-0BF8-0EB1DB8696A5}"/>
              </a:ext>
            </a:extLst>
          </p:cNvPr>
          <p:cNvSpPr>
            <a:spLocks noGrp="1"/>
          </p:cNvSpPr>
          <p:nvPr>
            <p:ph type="body" sz="quarter" idx="10"/>
          </p:nvPr>
        </p:nvSpPr>
        <p:spPr>
          <a:xfrm>
            <a:off x="586390" y="1434370"/>
            <a:ext cx="7984854" cy="4124206"/>
          </a:xfrm>
        </p:spPr>
        <p:txBody>
          <a:bodyPr/>
          <a:lstStyle/>
          <a:p>
            <a:pPr lvl="0"/>
            <a:r>
              <a:rPr lang="en-US" dirty="0">
                <a:latin typeface="+mn-lt"/>
              </a:rPr>
              <a:t>Hybrid search: vector (semantic) search + full-text search + filters</a:t>
            </a:r>
          </a:p>
          <a:p>
            <a:pPr lvl="1"/>
            <a:r>
              <a:rPr lang="en-US" dirty="0">
                <a:latin typeface="+mn-lt"/>
              </a:rPr>
              <a:t>E.g.: “Find all the documents from Acme customer written by John Doe that are related to the new security policies“</a:t>
            </a:r>
          </a:p>
          <a:p>
            <a:pPr lvl="0"/>
            <a:endParaRPr lang="en-US" dirty="0">
              <a:latin typeface="+mn-lt"/>
            </a:endParaRPr>
          </a:p>
          <a:p>
            <a:pPr lvl="0"/>
            <a:r>
              <a:rPr lang="en-US" dirty="0">
                <a:latin typeface="+mn-lt"/>
              </a:rPr>
              <a:t>Chatbot memories</a:t>
            </a:r>
          </a:p>
          <a:p>
            <a:pPr lvl="0"/>
            <a:endParaRPr lang="en-US" dirty="0">
              <a:latin typeface="+mn-lt"/>
            </a:endParaRPr>
          </a:p>
          <a:p>
            <a:pPr lvl="0"/>
            <a:r>
              <a:rPr lang="en-US" dirty="0">
                <a:latin typeface="+mn-lt"/>
              </a:rPr>
              <a:t>Retrieval Augmented Generation</a:t>
            </a:r>
          </a:p>
          <a:p>
            <a:pPr lvl="0"/>
            <a:endParaRPr lang="en-US" dirty="0">
              <a:latin typeface="+mn-lt"/>
            </a:endParaRPr>
          </a:p>
        </p:txBody>
      </p:sp>
      <p:pic>
        <p:nvPicPr>
          <p:cNvPr id="4" name="Picture 3" descr="A blue cylinder with white text&#10;&#10;Description automatically generated">
            <a:extLst>
              <a:ext uri="{FF2B5EF4-FFF2-40B4-BE49-F238E27FC236}">
                <a16:creationId xmlns:a16="http://schemas.microsoft.com/office/drawing/2014/main" id="{B45494E4-4D3B-CC14-6F0F-3C522B8FC066}"/>
              </a:ext>
            </a:extLst>
          </p:cNvPr>
          <p:cNvPicPr>
            <a:picLocks noChangeAspect="1"/>
          </p:cNvPicPr>
          <p:nvPr/>
        </p:nvPicPr>
        <p:blipFill>
          <a:blip r:embed="rId2"/>
          <a:stretch>
            <a:fillRect/>
          </a:stretch>
        </p:blipFill>
        <p:spPr>
          <a:xfrm>
            <a:off x="7085521" y="1974755"/>
            <a:ext cx="5336157" cy="3335098"/>
          </a:xfrm>
          <a:prstGeom prst="rect">
            <a:avLst/>
          </a:prstGeom>
        </p:spPr>
      </p:pic>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3"/>
          <a:stretch>
            <a:fillRect/>
          </a:stretch>
        </p:blipFill>
        <p:spPr>
          <a:xfrm>
            <a:off x="-2475665" y="907390"/>
            <a:ext cx="11046909" cy="432854"/>
          </a:xfrm>
          <a:prstGeom prst="rect">
            <a:avLst/>
          </a:prstGeom>
        </p:spPr>
      </p:pic>
    </p:spTree>
    <p:extLst>
      <p:ext uri="{BB962C8B-B14F-4D97-AF65-F5344CB8AC3E}">
        <p14:creationId xmlns:p14="http://schemas.microsoft.com/office/powerpoint/2010/main" val="31699308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4184-F947-04E6-2496-03E9A5369E38}"/>
              </a:ext>
            </a:extLst>
          </p:cNvPr>
          <p:cNvSpPr>
            <a:spLocks noGrp="1"/>
          </p:cNvSpPr>
          <p:nvPr>
            <p:ph type="title"/>
          </p:nvPr>
        </p:nvSpPr>
        <p:spPr/>
        <p:txBody>
          <a:bodyPr>
            <a:normAutofit/>
          </a:bodyPr>
          <a:lstStyle/>
          <a:p>
            <a:r>
              <a:rPr lang="en-US" dirty="0"/>
              <a:t>Why vectors in a modern </a:t>
            </a:r>
            <a:r>
              <a:rPr lang="en-US"/>
              <a:t>relational database</a:t>
            </a:r>
            <a:r>
              <a:rPr lang="en-US" dirty="0"/>
              <a:t>?</a:t>
            </a:r>
          </a:p>
        </p:txBody>
      </p:sp>
      <p:sp>
        <p:nvSpPr>
          <p:cNvPr id="4" name="Rectangle: Rounded Corners 3">
            <a:extLst>
              <a:ext uri="{FF2B5EF4-FFF2-40B4-BE49-F238E27FC236}">
                <a16:creationId xmlns:a16="http://schemas.microsoft.com/office/drawing/2014/main" id="{9F4A7A4C-8870-78D0-A8FB-7AB757E5A1CF}"/>
              </a:ext>
            </a:extLst>
          </p:cNvPr>
          <p:cNvSpPr/>
          <p:nvPr/>
        </p:nvSpPr>
        <p:spPr>
          <a:xfrm>
            <a:off x="588263" y="1453404"/>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“Focaccia” bread</a:t>
            </a:r>
          </a:p>
        </p:txBody>
      </p:sp>
      <p:sp>
        <p:nvSpPr>
          <p:cNvPr id="31" name="Rectangle: Rounded Corners 30">
            <a:extLst>
              <a:ext uri="{FF2B5EF4-FFF2-40B4-BE49-F238E27FC236}">
                <a16:creationId xmlns:a16="http://schemas.microsoft.com/office/drawing/2014/main" id="{C7D246A0-847F-CA56-8B04-7F14A4383527}"/>
              </a:ext>
            </a:extLst>
          </p:cNvPr>
          <p:cNvSpPr/>
          <p:nvPr/>
        </p:nvSpPr>
        <p:spPr>
          <a:xfrm>
            <a:off x="907294" y="1409700"/>
            <a:ext cx="1905756" cy="564134"/>
          </a:xfrm>
          <a:prstGeom prst="roundRect">
            <a:avLst>
              <a:gd name="adj" fmla="val 50000"/>
            </a:avLst>
          </a:prstGeom>
          <a:noFill/>
          <a:ln w="57150">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2112822-29C9-CC5E-C5C0-45088DE9AF0B}"/>
              </a:ext>
            </a:extLst>
          </p:cNvPr>
          <p:cNvGrpSpPr/>
          <p:nvPr/>
        </p:nvGrpSpPr>
        <p:grpSpPr>
          <a:xfrm>
            <a:off x="588263" y="962025"/>
            <a:ext cx="11018520" cy="5307013"/>
            <a:chOff x="588263" y="962025"/>
            <a:chExt cx="11018520" cy="5307013"/>
          </a:xfrm>
        </p:grpSpPr>
        <p:pic>
          <p:nvPicPr>
            <p:cNvPr id="28" name="Picture 27">
              <a:extLst>
                <a:ext uri="{FF2B5EF4-FFF2-40B4-BE49-F238E27FC236}">
                  <a16:creationId xmlns:a16="http://schemas.microsoft.com/office/drawing/2014/main" id="{3224D616-C7FD-CB3B-7B43-A6190F023A5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
                      </a14:imgEffect>
                    </a14:imgLayer>
                  </a14:imgProps>
                </a:ext>
              </a:extLst>
            </a:blip>
            <a:srcRect l="1759"/>
            <a:stretch/>
          </p:blipFill>
          <p:spPr>
            <a:xfrm>
              <a:off x="9042565" y="962025"/>
              <a:ext cx="2564218" cy="2720023"/>
            </a:xfrm>
            <a:prstGeom prst="rect">
              <a:avLst/>
            </a:prstGeom>
          </p:spPr>
        </p:pic>
        <p:pic>
          <p:nvPicPr>
            <p:cNvPr id="13" name="Picture 12">
              <a:extLst>
                <a:ext uri="{FF2B5EF4-FFF2-40B4-BE49-F238E27FC236}">
                  <a16:creationId xmlns:a16="http://schemas.microsoft.com/office/drawing/2014/main" id="{442B0F9A-13D6-C4C0-5FAC-D50BBD3EA874}"/>
                </a:ext>
              </a:extLst>
            </p:cNvPr>
            <p:cNvPicPr>
              <a:picLocks noChangeAspect="1"/>
            </p:cNvPicPr>
            <p:nvPr/>
          </p:nvPicPr>
          <p:blipFill rotWithShape="1">
            <a:blip r:embed="rId5"/>
            <a:srcRect r="9071"/>
            <a:stretch/>
          </p:blipFill>
          <p:spPr>
            <a:xfrm>
              <a:off x="9046921" y="3785611"/>
              <a:ext cx="2559862" cy="2483427"/>
            </a:xfrm>
            <a:prstGeom prst="rect">
              <a:avLst/>
            </a:prstGeom>
          </p:spPr>
        </p:pic>
        <p:sp>
          <p:nvSpPr>
            <p:cNvPr id="5" name="Rectangle: Rounded Corners 4">
              <a:extLst>
                <a:ext uri="{FF2B5EF4-FFF2-40B4-BE49-F238E27FC236}">
                  <a16:creationId xmlns:a16="http://schemas.microsoft.com/office/drawing/2014/main" id="{5E9F3E90-21D2-3FAC-A81F-B894959A88B0}"/>
                </a:ext>
              </a:extLst>
            </p:cNvPr>
            <p:cNvSpPr/>
            <p:nvPr/>
          </p:nvSpPr>
          <p:spPr>
            <a:xfrm>
              <a:off x="588263" y="2198346"/>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In “London”</a:t>
              </a:r>
            </a:p>
          </p:txBody>
        </p:sp>
        <p:sp>
          <p:nvSpPr>
            <p:cNvPr id="6" name="Rectangle: Rounded Corners 5">
              <a:extLst>
                <a:ext uri="{FF2B5EF4-FFF2-40B4-BE49-F238E27FC236}">
                  <a16:creationId xmlns:a16="http://schemas.microsoft.com/office/drawing/2014/main" id="{5420B92E-9071-098A-8554-36C5D392D084}"/>
                </a:ext>
              </a:extLst>
            </p:cNvPr>
            <p:cNvSpPr/>
            <p:nvPr/>
          </p:nvSpPr>
          <p:spPr>
            <a:xfrm>
              <a:off x="588263" y="2943288"/>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Within 5 KM Radius</a:t>
              </a:r>
            </a:p>
          </p:txBody>
        </p:sp>
        <p:sp>
          <p:nvSpPr>
            <p:cNvPr id="7" name="Rectangle: Rounded Corners 6">
              <a:extLst>
                <a:ext uri="{FF2B5EF4-FFF2-40B4-BE49-F238E27FC236}">
                  <a16:creationId xmlns:a16="http://schemas.microsoft.com/office/drawing/2014/main" id="{B33E5183-89E7-575F-A45F-D0AA5EC41000}"/>
                </a:ext>
              </a:extLst>
            </p:cNvPr>
            <p:cNvSpPr/>
            <p:nvPr/>
          </p:nvSpPr>
          <p:spPr>
            <a:xfrm>
              <a:off x="588263" y="4433172"/>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Good reviews (&gt;4)</a:t>
              </a:r>
            </a:p>
          </p:txBody>
        </p:sp>
        <p:sp>
          <p:nvSpPr>
            <p:cNvPr id="8" name="Rectangle: Rounded Corners 7">
              <a:extLst>
                <a:ext uri="{FF2B5EF4-FFF2-40B4-BE49-F238E27FC236}">
                  <a16:creationId xmlns:a16="http://schemas.microsoft.com/office/drawing/2014/main" id="{8B4EE1EB-1156-C3BD-84D4-A964D314B85A}"/>
                </a:ext>
              </a:extLst>
            </p:cNvPr>
            <p:cNvSpPr/>
            <p:nvPr/>
          </p:nvSpPr>
          <p:spPr>
            <a:xfrm>
              <a:off x="588263" y="5178114"/>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Enough reviews</a:t>
              </a:r>
            </a:p>
          </p:txBody>
        </p:sp>
        <p:sp>
          <p:nvSpPr>
            <p:cNvPr id="9" name="Rectangle: Rounded Corners 8">
              <a:extLst>
                <a:ext uri="{FF2B5EF4-FFF2-40B4-BE49-F238E27FC236}">
                  <a16:creationId xmlns:a16="http://schemas.microsoft.com/office/drawing/2014/main" id="{75A5AAE1-0A19-5ADD-F423-799B31A1CE86}"/>
                </a:ext>
              </a:extLst>
            </p:cNvPr>
            <p:cNvSpPr/>
            <p:nvPr/>
          </p:nvSpPr>
          <p:spPr>
            <a:xfrm>
              <a:off x="588263" y="3688230"/>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“Italian” place</a:t>
              </a:r>
            </a:p>
          </p:txBody>
        </p:sp>
        <p:sp>
          <p:nvSpPr>
            <p:cNvPr id="14" name="Rectangle: Rounded Corners 13">
              <a:extLst>
                <a:ext uri="{FF2B5EF4-FFF2-40B4-BE49-F238E27FC236}">
                  <a16:creationId xmlns:a16="http://schemas.microsoft.com/office/drawing/2014/main" id="{B715C162-4639-AE1C-4166-322C4DB9963E}"/>
                </a:ext>
              </a:extLst>
            </p:cNvPr>
            <p:cNvSpPr/>
            <p:nvPr/>
          </p:nvSpPr>
          <p:spPr>
            <a:xfrm>
              <a:off x="9456945" y="2091055"/>
              <a:ext cx="2125404" cy="221285"/>
            </a:xfrm>
            <a:prstGeom prst="roundRect">
              <a:avLst/>
            </a:prstGeom>
            <a:solidFill>
              <a:srgbClr val="8661C5">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AC74EE8-6E83-771E-C423-A30677FFE0E8}"/>
                </a:ext>
              </a:extLst>
            </p:cNvPr>
            <p:cNvSpPr/>
            <p:nvPr/>
          </p:nvSpPr>
          <p:spPr>
            <a:xfrm>
              <a:off x="9456944" y="3485261"/>
              <a:ext cx="2129439" cy="221285"/>
            </a:xfrm>
            <a:prstGeom prst="roundRect">
              <a:avLst/>
            </a:prstGeom>
            <a:solidFill>
              <a:srgbClr val="FFC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8EC0556-6E9F-01A5-3903-F58C80816C84}"/>
                </a:ext>
              </a:extLst>
            </p:cNvPr>
            <p:cNvSpPr/>
            <p:nvPr/>
          </p:nvSpPr>
          <p:spPr>
            <a:xfrm>
              <a:off x="9456944" y="2564777"/>
              <a:ext cx="2129439" cy="221285"/>
            </a:xfrm>
            <a:prstGeom prst="roundRect">
              <a:avLst/>
            </a:prstGeom>
            <a:solidFill>
              <a:srgbClr val="49C5B1">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B9A9EF3-04D1-5A77-7E96-059E69EDBA47}"/>
                </a:ext>
              </a:extLst>
            </p:cNvPr>
            <p:cNvSpPr/>
            <p:nvPr/>
          </p:nvSpPr>
          <p:spPr>
            <a:xfrm>
              <a:off x="9456945" y="2791831"/>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62E5865-3E2F-774B-E00E-E26CBBC39169}"/>
                </a:ext>
              </a:extLst>
            </p:cNvPr>
            <p:cNvSpPr/>
            <p:nvPr/>
          </p:nvSpPr>
          <p:spPr>
            <a:xfrm>
              <a:off x="9456945" y="3018886"/>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449B111-A491-3206-3AED-457534ACDCED}"/>
                </a:ext>
              </a:extLst>
            </p:cNvPr>
            <p:cNvSpPr/>
            <p:nvPr/>
          </p:nvSpPr>
          <p:spPr>
            <a:xfrm>
              <a:off x="9456945" y="5381883"/>
              <a:ext cx="2103120" cy="199696"/>
            </a:xfrm>
            <a:prstGeom prst="roundRect">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7C94829-32B4-F78E-EA43-E3F00CA6C548}"/>
                </a:ext>
              </a:extLst>
            </p:cNvPr>
            <p:cNvSpPr/>
            <p:nvPr/>
          </p:nvSpPr>
          <p:spPr>
            <a:xfrm>
              <a:off x="907294" y="2162389"/>
              <a:ext cx="1905756" cy="548640"/>
            </a:xfrm>
            <a:prstGeom prst="roundRect">
              <a:avLst>
                <a:gd name="adj" fmla="val 50000"/>
              </a:avLst>
            </a:prstGeom>
            <a:noFill/>
            <a:ln w="25400">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5248850-A39A-6612-B49B-F119F995E08B}"/>
                </a:ext>
              </a:extLst>
            </p:cNvPr>
            <p:cNvSpPr/>
            <p:nvPr/>
          </p:nvSpPr>
          <p:spPr>
            <a:xfrm>
              <a:off x="845078" y="5142157"/>
              <a:ext cx="2030189" cy="548640"/>
            </a:xfrm>
            <a:prstGeom prst="roundRect">
              <a:avLst>
                <a:gd name="adj" fmla="val 50000"/>
              </a:avLst>
            </a:prstGeom>
            <a:noFill/>
            <a:ln w="25400">
              <a:solidFill>
                <a:srgbClr val="C03B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9793342-96AC-05E1-4E7F-2D971337C892}"/>
                </a:ext>
              </a:extLst>
            </p:cNvPr>
            <p:cNvSpPr/>
            <p:nvPr/>
          </p:nvSpPr>
          <p:spPr>
            <a:xfrm>
              <a:off x="782862" y="4397215"/>
              <a:ext cx="2154621" cy="548640"/>
            </a:xfrm>
            <a:prstGeom prst="roundRect">
              <a:avLst>
                <a:gd name="adj" fmla="val 50000"/>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CD7179C-5F98-CC7D-8D85-5AEC26F3AA99}"/>
                </a:ext>
              </a:extLst>
            </p:cNvPr>
            <p:cNvSpPr/>
            <p:nvPr/>
          </p:nvSpPr>
          <p:spPr>
            <a:xfrm>
              <a:off x="907294" y="3652273"/>
              <a:ext cx="1905756" cy="548640"/>
            </a:xfrm>
            <a:prstGeom prst="roundRect">
              <a:avLst>
                <a:gd name="adj" fmla="val 50000"/>
              </a:avLst>
            </a:prstGeom>
            <a:noFill/>
            <a:ln w="25400">
              <a:solidFill>
                <a:srgbClr val="FFB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009C505-63F0-2254-9C5F-AB504B06B96F}"/>
                </a:ext>
              </a:extLst>
            </p:cNvPr>
            <p:cNvSpPr/>
            <p:nvPr/>
          </p:nvSpPr>
          <p:spPr>
            <a:xfrm>
              <a:off x="724896" y="2907331"/>
              <a:ext cx="2270552" cy="548640"/>
            </a:xfrm>
            <a:prstGeom prst="roundRect">
              <a:avLst>
                <a:gd name="adj" fmla="val 50000"/>
              </a:avLst>
            </a:prstGeom>
            <a:noFill/>
            <a:ln w="25400">
              <a:solidFill>
                <a:srgbClr val="49C5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EF233F1B-5875-CEF3-9AA5-8E1726241DD7}"/>
                </a:ext>
              </a:extLst>
            </p:cNvPr>
            <p:cNvCxnSpPr>
              <a:cxnSpLocks/>
              <a:stCxn id="20" idx="3"/>
              <a:endCxn id="14" idx="1"/>
            </p:cNvCxnSpPr>
            <p:nvPr/>
          </p:nvCxnSpPr>
          <p:spPr>
            <a:xfrm flipV="1">
              <a:off x="2813050" y="2201698"/>
              <a:ext cx="6643895" cy="235011"/>
            </a:xfrm>
            <a:prstGeom prst="straightConnector1">
              <a:avLst/>
            </a:prstGeom>
            <a:noFill/>
            <a:ln w="25400">
              <a:solidFill>
                <a:srgbClr val="8661C5"/>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E29EC8C-D10C-A41F-FCE1-DF095039EDC7}"/>
                </a:ext>
              </a:extLst>
            </p:cNvPr>
            <p:cNvSpPr txBox="1"/>
            <p:nvPr/>
          </p:nvSpPr>
          <p:spPr>
            <a:xfrm>
              <a:off x="3627346" y="2090421"/>
              <a:ext cx="1460939" cy="215444"/>
            </a:xfrm>
            <a:prstGeom prst="rect">
              <a:avLst/>
            </a:prstGeom>
            <a:noFill/>
          </p:spPr>
          <p:txBody>
            <a:bodyPr wrap="square" lIns="0" tIns="0" rIns="0" bIns="0" rtlCol="0">
              <a:spAutoFit/>
            </a:bodyPr>
            <a:lstStyle/>
            <a:p>
              <a:r>
                <a:rPr lang="en-US" sz="1400">
                  <a:solidFill>
                    <a:srgbClr val="463668"/>
                  </a:solidFill>
                  <a:latin typeface="+mj-lt"/>
                </a:rPr>
                <a:t>Equality Search</a:t>
              </a:r>
            </a:p>
          </p:txBody>
        </p:sp>
        <p:cxnSp>
          <p:nvCxnSpPr>
            <p:cNvPr id="37" name="Straight Arrow Connector 36">
              <a:extLst>
                <a:ext uri="{FF2B5EF4-FFF2-40B4-BE49-F238E27FC236}">
                  <a16:creationId xmlns:a16="http://schemas.microsoft.com/office/drawing/2014/main" id="{C222E713-0300-FF7D-4E18-C6E907266DA2}"/>
                </a:ext>
              </a:extLst>
            </p:cNvPr>
            <p:cNvCxnSpPr>
              <a:cxnSpLocks/>
              <a:stCxn id="24" idx="3"/>
              <a:endCxn id="17" idx="1"/>
            </p:cNvCxnSpPr>
            <p:nvPr/>
          </p:nvCxnSpPr>
          <p:spPr>
            <a:xfrm flipV="1">
              <a:off x="2937483" y="2902474"/>
              <a:ext cx="6519462" cy="1769061"/>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8" name="TextBox 37">
              <a:extLst>
                <a:ext uri="{FF2B5EF4-FFF2-40B4-BE49-F238E27FC236}">
                  <a16:creationId xmlns:a16="http://schemas.microsoft.com/office/drawing/2014/main" id="{B86936B5-2778-D0C6-19F9-6E7CA36F5EAD}"/>
                </a:ext>
              </a:extLst>
            </p:cNvPr>
            <p:cNvSpPr txBox="1"/>
            <p:nvPr/>
          </p:nvSpPr>
          <p:spPr>
            <a:xfrm>
              <a:off x="3627347" y="4514968"/>
              <a:ext cx="925604" cy="430887"/>
            </a:xfrm>
            <a:prstGeom prst="rect">
              <a:avLst/>
            </a:prstGeom>
            <a:noFill/>
          </p:spPr>
          <p:txBody>
            <a:bodyPr wrap="square" lIns="0" tIns="0" rIns="0" bIns="0" rtlCol="0">
              <a:spAutoFit/>
            </a:bodyPr>
            <a:lstStyle/>
            <a:p>
              <a:r>
                <a:rPr lang="en-US" sz="1400">
                  <a:solidFill>
                    <a:srgbClr val="702573"/>
                  </a:solidFill>
                  <a:latin typeface="+mj-lt"/>
                </a:rPr>
                <a:t>Inequality Search</a:t>
              </a:r>
            </a:p>
          </p:txBody>
        </p:sp>
        <p:cxnSp>
          <p:nvCxnSpPr>
            <p:cNvPr id="39" name="Straight Arrow Connector 38">
              <a:extLst>
                <a:ext uri="{FF2B5EF4-FFF2-40B4-BE49-F238E27FC236}">
                  <a16:creationId xmlns:a16="http://schemas.microsoft.com/office/drawing/2014/main" id="{7803E29A-1152-4E66-4C8E-AA95245FE273}"/>
                </a:ext>
              </a:extLst>
            </p:cNvPr>
            <p:cNvCxnSpPr>
              <a:cxnSpLocks/>
              <a:stCxn id="23" idx="3"/>
              <a:endCxn id="18" idx="1"/>
            </p:cNvCxnSpPr>
            <p:nvPr/>
          </p:nvCxnSpPr>
          <p:spPr>
            <a:xfrm flipV="1">
              <a:off x="2875267" y="3129529"/>
              <a:ext cx="6581678" cy="2286948"/>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1E20F997-2D5C-E21B-D317-5009CB626116}"/>
                </a:ext>
              </a:extLst>
            </p:cNvPr>
            <p:cNvSpPr txBox="1"/>
            <p:nvPr/>
          </p:nvSpPr>
          <p:spPr>
            <a:xfrm>
              <a:off x="3627346" y="5195202"/>
              <a:ext cx="1101817" cy="430887"/>
            </a:xfrm>
            <a:prstGeom prst="rect">
              <a:avLst/>
            </a:prstGeom>
            <a:noFill/>
          </p:spPr>
          <p:txBody>
            <a:bodyPr wrap="square" lIns="0" tIns="0" rIns="0" bIns="0" rtlCol="0">
              <a:spAutoFit/>
            </a:bodyPr>
            <a:lstStyle/>
            <a:p>
              <a:r>
                <a:rPr lang="en-US" sz="1400">
                  <a:solidFill>
                    <a:srgbClr val="702573"/>
                  </a:solidFill>
                  <a:latin typeface="+mj-lt"/>
                </a:rPr>
                <a:t>Inequality Search</a:t>
              </a:r>
            </a:p>
          </p:txBody>
        </p:sp>
        <p:cxnSp>
          <p:nvCxnSpPr>
            <p:cNvPr id="43" name="Straight Arrow Connector 42">
              <a:extLst>
                <a:ext uri="{FF2B5EF4-FFF2-40B4-BE49-F238E27FC236}">
                  <a16:creationId xmlns:a16="http://schemas.microsoft.com/office/drawing/2014/main" id="{958E201F-2D85-59E5-21B0-B750117639AF}"/>
                </a:ext>
              </a:extLst>
            </p:cNvPr>
            <p:cNvCxnSpPr>
              <a:cxnSpLocks/>
              <a:stCxn id="25" idx="3"/>
              <a:endCxn id="15" idx="1"/>
            </p:cNvCxnSpPr>
            <p:nvPr/>
          </p:nvCxnSpPr>
          <p:spPr>
            <a:xfrm flipV="1">
              <a:off x="2813050" y="3595904"/>
              <a:ext cx="6643894" cy="330689"/>
            </a:xfrm>
            <a:prstGeom prst="straightConnector1">
              <a:avLst/>
            </a:prstGeom>
            <a:noFill/>
            <a:ln w="25400">
              <a:solidFill>
                <a:srgbClr val="FFB900"/>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33326966-EB64-685E-FF9F-938D87EAA7AC}"/>
                </a:ext>
              </a:extLst>
            </p:cNvPr>
            <p:cNvSpPr txBox="1"/>
            <p:nvPr/>
          </p:nvSpPr>
          <p:spPr>
            <a:xfrm>
              <a:off x="3627346" y="3595903"/>
              <a:ext cx="671386" cy="215444"/>
            </a:xfrm>
            <a:prstGeom prst="rect">
              <a:avLst/>
            </a:prstGeom>
            <a:noFill/>
          </p:spPr>
          <p:txBody>
            <a:bodyPr wrap="square" lIns="0" tIns="0" rIns="0" bIns="0" rtlCol="0">
              <a:spAutoFit/>
            </a:bodyPr>
            <a:lstStyle/>
            <a:p>
              <a:r>
                <a:rPr lang="en-US" sz="1400">
                  <a:solidFill>
                    <a:srgbClr val="7F5A1A"/>
                  </a:solidFill>
                  <a:latin typeface="+mj-lt"/>
                </a:rPr>
                <a:t>Regex</a:t>
              </a:r>
            </a:p>
          </p:txBody>
        </p:sp>
        <p:cxnSp>
          <p:nvCxnSpPr>
            <p:cNvPr id="46" name="Straight Arrow Connector 45">
              <a:extLst>
                <a:ext uri="{FF2B5EF4-FFF2-40B4-BE49-F238E27FC236}">
                  <a16:creationId xmlns:a16="http://schemas.microsoft.com/office/drawing/2014/main" id="{703A90DB-4372-0789-4D15-C978489CE1C0}"/>
                </a:ext>
              </a:extLst>
            </p:cNvPr>
            <p:cNvCxnSpPr>
              <a:cxnSpLocks/>
              <a:stCxn id="26" idx="3"/>
              <a:endCxn id="16" idx="1"/>
            </p:cNvCxnSpPr>
            <p:nvPr/>
          </p:nvCxnSpPr>
          <p:spPr>
            <a:xfrm flipV="1">
              <a:off x="2995448" y="2675420"/>
              <a:ext cx="6461496" cy="506231"/>
            </a:xfrm>
            <a:prstGeom prst="straightConnector1">
              <a:avLst/>
            </a:prstGeom>
            <a:noFill/>
            <a:ln w="25400">
              <a:solidFill>
                <a:srgbClr val="49C5B1"/>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B351C437-8BDA-3C4C-4059-99439876FEFB}"/>
                </a:ext>
              </a:extLst>
            </p:cNvPr>
            <p:cNvSpPr txBox="1"/>
            <p:nvPr/>
          </p:nvSpPr>
          <p:spPr>
            <a:xfrm>
              <a:off x="3627346" y="2786062"/>
              <a:ext cx="1405372" cy="215444"/>
            </a:xfrm>
            <a:prstGeom prst="rect">
              <a:avLst/>
            </a:prstGeom>
            <a:noFill/>
          </p:spPr>
          <p:txBody>
            <a:bodyPr wrap="square" lIns="0" tIns="0" rIns="0" bIns="0" rtlCol="0">
              <a:spAutoFit/>
            </a:bodyPr>
            <a:lstStyle/>
            <a:p>
              <a:r>
                <a:rPr lang="en-US" sz="1400">
                  <a:solidFill>
                    <a:srgbClr val="225B62"/>
                  </a:solidFill>
                  <a:latin typeface="+mj-lt"/>
                </a:rPr>
                <a:t>Geo-Spatial</a:t>
              </a:r>
            </a:p>
          </p:txBody>
        </p:sp>
      </p:grpSp>
      <p:sp>
        <p:nvSpPr>
          <p:cNvPr id="51" name="TextBox 50">
            <a:extLst>
              <a:ext uri="{FF2B5EF4-FFF2-40B4-BE49-F238E27FC236}">
                <a16:creationId xmlns:a16="http://schemas.microsoft.com/office/drawing/2014/main" id="{A8F05E5D-AB1E-4602-56A5-D60CC59FB9FB}"/>
              </a:ext>
            </a:extLst>
          </p:cNvPr>
          <p:cNvSpPr txBox="1"/>
          <p:nvPr/>
        </p:nvSpPr>
        <p:spPr>
          <a:xfrm>
            <a:off x="7369925" y="4903723"/>
            <a:ext cx="1689995" cy="307777"/>
          </a:xfrm>
          <a:prstGeom prst="rect">
            <a:avLst/>
          </a:prstGeom>
          <a:noFill/>
        </p:spPr>
        <p:txBody>
          <a:bodyPr wrap="square" rtlCol="0">
            <a:spAutoFit/>
          </a:bodyPr>
          <a:lstStyle/>
          <a:p>
            <a:pPr algn="r"/>
            <a:r>
              <a:rPr lang="en-US" sz="1400" b="1">
                <a:solidFill>
                  <a:srgbClr val="F4364C"/>
                </a:solidFill>
              </a:rPr>
              <a:t>Similarity Search</a:t>
            </a:r>
          </a:p>
        </p:txBody>
      </p:sp>
      <p:sp>
        <p:nvSpPr>
          <p:cNvPr id="53" name="TextBox 52">
            <a:extLst>
              <a:ext uri="{FF2B5EF4-FFF2-40B4-BE49-F238E27FC236}">
                <a16:creationId xmlns:a16="http://schemas.microsoft.com/office/drawing/2014/main" id="{D31D8580-06F9-994F-EDD5-42F3C871F058}"/>
              </a:ext>
            </a:extLst>
          </p:cNvPr>
          <p:cNvSpPr txBox="1"/>
          <p:nvPr/>
        </p:nvSpPr>
        <p:spPr>
          <a:xfrm>
            <a:off x="7541173" y="5150258"/>
            <a:ext cx="1518747" cy="307777"/>
          </a:xfrm>
          <a:prstGeom prst="rect">
            <a:avLst/>
          </a:prstGeom>
          <a:noFill/>
        </p:spPr>
        <p:txBody>
          <a:bodyPr wrap="square" rtlCol="0">
            <a:spAutoFit/>
          </a:bodyPr>
          <a:lstStyle/>
          <a:p>
            <a:pPr algn="r"/>
            <a:r>
              <a:rPr lang="en-US" sz="1400" b="1">
                <a:solidFill>
                  <a:srgbClr val="0070C0"/>
                </a:solidFill>
              </a:rPr>
              <a:t>Generative AI</a:t>
            </a:r>
          </a:p>
        </p:txBody>
      </p:sp>
      <p:sp>
        <p:nvSpPr>
          <p:cNvPr id="10" name="TextBox 9">
            <a:extLst>
              <a:ext uri="{FF2B5EF4-FFF2-40B4-BE49-F238E27FC236}">
                <a16:creationId xmlns:a16="http://schemas.microsoft.com/office/drawing/2014/main" id="{48D4AF25-6FA1-A6AD-25EC-EC06D89C955B}"/>
              </a:ext>
            </a:extLst>
          </p:cNvPr>
          <p:cNvSpPr txBox="1"/>
          <p:nvPr/>
        </p:nvSpPr>
        <p:spPr>
          <a:xfrm>
            <a:off x="2813050" y="5923058"/>
            <a:ext cx="6565900" cy="369332"/>
          </a:xfrm>
          <a:prstGeom prst="rect">
            <a:avLst/>
          </a:prstGeom>
          <a:noFill/>
        </p:spPr>
        <p:txBody>
          <a:bodyPr wrap="square">
            <a:spAutoFit/>
          </a:bodyPr>
          <a:lstStyle/>
          <a:p>
            <a:r>
              <a:rPr lang="en-US" b="1"/>
              <a:t>Other predicates + Similarity Search =&gt; Hybrid Search</a:t>
            </a:r>
          </a:p>
        </p:txBody>
      </p:sp>
      <p:cxnSp>
        <p:nvCxnSpPr>
          <p:cNvPr id="21" name="Connector: Elbow 20">
            <a:extLst>
              <a:ext uri="{FF2B5EF4-FFF2-40B4-BE49-F238E27FC236}">
                <a16:creationId xmlns:a16="http://schemas.microsoft.com/office/drawing/2014/main" id="{BFDD0F2A-A634-B896-606C-08713DCE3DB2}"/>
              </a:ext>
            </a:extLst>
          </p:cNvPr>
          <p:cNvCxnSpPr>
            <a:cxnSpLocks/>
            <a:stCxn id="31" idx="3"/>
            <a:endCxn id="19" idx="1"/>
          </p:cNvCxnSpPr>
          <p:nvPr/>
        </p:nvCxnSpPr>
        <p:spPr>
          <a:xfrm>
            <a:off x="2813050" y="1691767"/>
            <a:ext cx="6643895" cy="3789964"/>
          </a:xfrm>
          <a:prstGeom prst="bentConnector3">
            <a:avLst>
              <a:gd name="adj1" fmla="val 50000"/>
            </a:avLst>
          </a:prstGeom>
          <a:ln w="38100">
            <a:solidFill>
              <a:srgbClr val="F4364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95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heel(1)">
                                      <p:cBhvr>
                                        <p:cTn id="12" dur="500"/>
                                        <p:tgtEl>
                                          <p:spTgt spid="3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51" grpId="0"/>
      <p:bldP spid="5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2"/>
          <a:stretch>
            <a:fillRect/>
          </a:stretch>
        </p:blipFill>
        <p:spPr>
          <a:xfrm>
            <a:off x="-2475665" y="907390"/>
            <a:ext cx="11046909" cy="432854"/>
          </a:xfrm>
          <a:prstGeom prst="rect">
            <a:avLst/>
          </a:prstGeom>
        </p:spPr>
      </p:pic>
      <p:sp>
        <p:nvSpPr>
          <p:cNvPr id="2" name="Text Placeholder 5">
            <a:extLst>
              <a:ext uri="{FF2B5EF4-FFF2-40B4-BE49-F238E27FC236}">
                <a16:creationId xmlns:a16="http://schemas.microsoft.com/office/drawing/2014/main" id="{52786C73-AF07-CF97-EC3C-22B221EB46FF}"/>
              </a:ext>
            </a:extLst>
          </p:cNvPr>
          <p:cNvSpPr>
            <a:spLocks noGrp="1"/>
          </p:cNvSpPr>
          <p:nvPr>
            <p:ph type="body" sz="quarter" idx="10"/>
          </p:nvPr>
        </p:nvSpPr>
        <p:spPr>
          <a:xfrm>
            <a:off x="586390" y="1434370"/>
            <a:ext cx="11018520" cy="1465016"/>
          </a:xfrm>
        </p:spPr>
        <p:txBody>
          <a:bodyPr/>
          <a:lstStyle/>
          <a:p>
            <a:pPr lvl="0"/>
            <a:r>
              <a:rPr lang="en-US" dirty="0"/>
              <a:t>Vector Support is now in Early Adopter Preview</a:t>
            </a:r>
          </a:p>
          <a:p>
            <a:pPr lvl="0"/>
            <a:r>
              <a:rPr lang="en-US" dirty="0"/>
              <a:t>Just read the blog post and fill out the form:</a:t>
            </a:r>
          </a:p>
          <a:p>
            <a:pPr lvl="0"/>
            <a:r>
              <a:rPr lang="en-US" dirty="0"/>
              <a:t>	</a:t>
            </a:r>
          </a:p>
        </p:txBody>
      </p:sp>
      <p:sp>
        <p:nvSpPr>
          <p:cNvPr id="3" name="TextBox 2">
            <a:extLst>
              <a:ext uri="{FF2B5EF4-FFF2-40B4-BE49-F238E27FC236}">
                <a16:creationId xmlns:a16="http://schemas.microsoft.com/office/drawing/2014/main" id="{F62ECB46-E029-26D5-F119-0B227D08EA10}"/>
              </a:ext>
            </a:extLst>
          </p:cNvPr>
          <p:cNvSpPr txBox="1"/>
          <p:nvPr/>
        </p:nvSpPr>
        <p:spPr>
          <a:xfrm>
            <a:off x="2170444" y="5969913"/>
            <a:ext cx="8071056" cy="430887"/>
          </a:xfrm>
          <a:custGeom>
            <a:avLst/>
            <a:gdLst>
              <a:gd name="connsiteX0" fmla="*/ 0 w 8071056"/>
              <a:gd name="connsiteY0" fmla="*/ 0 h 430887"/>
              <a:gd name="connsiteX1" fmla="*/ 511167 w 8071056"/>
              <a:gd name="connsiteY1" fmla="*/ 0 h 430887"/>
              <a:gd name="connsiteX2" fmla="*/ 1022334 w 8071056"/>
              <a:gd name="connsiteY2" fmla="*/ 0 h 430887"/>
              <a:gd name="connsiteX3" fmla="*/ 1694922 w 8071056"/>
              <a:gd name="connsiteY3" fmla="*/ 0 h 430887"/>
              <a:gd name="connsiteX4" fmla="*/ 2448220 w 8071056"/>
              <a:gd name="connsiteY4" fmla="*/ 0 h 430887"/>
              <a:gd name="connsiteX5" fmla="*/ 2959387 w 8071056"/>
              <a:gd name="connsiteY5" fmla="*/ 0 h 430887"/>
              <a:gd name="connsiteX6" fmla="*/ 3631975 w 8071056"/>
              <a:gd name="connsiteY6" fmla="*/ 0 h 430887"/>
              <a:gd name="connsiteX7" fmla="*/ 4143142 w 8071056"/>
              <a:gd name="connsiteY7" fmla="*/ 0 h 430887"/>
              <a:gd name="connsiteX8" fmla="*/ 4977151 w 8071056"/>
              <a:gd name="connsiteY8" fmla="*/ 0 h 430887"/>
              <a:gd name="connsiteX9" fmla="*/ 5730450 w 8071056"/>
              <a:gd name="connsiteY9" fmla="*/ 0 h 430887"/>
              <a:gd name="connsiteX10" fmla="*/ 6564459 w 8071056"/>
              <a:gd name="connsiteY10" fmla="*/ 0 h 430887"/>
              <a:gd name="connsiteX11" fmla="*/ 7237047 w 8071056"/>
              <a:gd name="connsiteY11" fmla="*/ 0 h 430887"/>
              <a:gd name="connsiteX12" fmla="*/ 8071056 w 8071056"/>
              <a:gd name="connsiteY12" fmla="*/ 0 h 430887"/>
              <a:gd name="connsiteX13" fmla="*/ 8071056 w 8071056"/>
              <a:gd name="connsiteY13" fmla="*/ 430887 h 430887"/>
              <a:gd name="connsiteX14" fmla="*/ 7479179 w 8071056"/>
              <a:gd name="connsiteY14" fmla="*/ 430887 h 430887"/>
              <a:gd name="connsiteX15" fmla="*/ 6887301 w 8071056"/>
              <a:gd name="connsiteY15" fmla="*/ 430887 h 430887"/>
              <a:gd name="connsiteX16" fmla="*/ 6295424 w 8071056"/>
              <a:gd name="connsiteY16" fmla="*/ 430887 h 430887"/>
              <a:gd name="connsiteX17" fmla="*/ 5622836 w 8071056"/>
              <a:gd name="connsiteY17" fmla="*/ 430887 h 430887"/>
              <a:gd name="connsiteX18" fmla="*/ 5111669 w 8071056"/>
              <a:gd name="connsiteY18" fmla="*/ 430887 h 430887"/>
              <a:gd name="connsiteX19" fmla="*/ 4681212 w 8071056"/>
              <a:gd name="connsiteY19" fmla="*/ 430887 h 430887"/>
              <a:gd name="connsiteX20" fmla="*/ 4170046 w 8071056"/>
              <a:gd name="connsiteY20" fmla="*/ 430887 h 430887"/>
              <a:gd name="connsiteX21" fmla="*/ 3578168 w 8071056"/>
              <a:gd name="connsiteY21" fmla="*/ 430887 h 430887"/>
              <a:gd name="connsiteX22" fmla="*/ 2986291 w 8071056"/>
              <a:gd name="connsiteY22" fmla="*/ 430887 h 430887"/>
              <a:gd name="connsiteX23" fmla="*/ 2555834 w 8071056"/>
              <a:gd name="connsiteY23" fmla="*/ 430887 h 430887"/>
              <a:gd name="connsiteX24" fmla="*/ 1802536 w 8071056"/>
              <a:gd name="connsiteY24" fmla="*/ 430887 h 430887"/>
              <a:gd name="connsiteX25" fmla="*/ 968527 w 8071056"/>
              <a:gd name="connsiteY25" fmla="*/ 430887 h 430887"/>
              <a:gd name="connsiteX26" fmla="*/ 0 w 8071056"/>
              <a:gd name="connsiteY26" fmla="*/ 430887 h 430887"/>
              <a:gd name="connsiteX27" fmla="*/ 0 w 8071056"/>
              <a:gd name="connsiteY27" fmla="*/ 0 h 4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71056" h="430887" fill="none" extrusionOk="0">
                <a:moveTo>
                  <a:pt x="0" y="0"/>
                </a:moveTo>
                <a:cubicBezTo>
                  <a:pt x="157046" y="11289"/>
                  <a:pt x="372272" y="-11422"/>
                  <a:pt x="511167" y="0"/>
                </a:cubicBezTo>
                <a:cubicBezTo>
                  <a:pt x="650062" y="11422"/>
                  <a:pt x="891734" y="25337"/>
                  <a:pt x="1022334" y="0"/>
                </a:cubicBezTo>
                <a:cubicBezTo>
                  <a:pt x="1152934" y="-25337"/>
                  <a:pt x="1512709" y="-26873"/>
                  <a:pt x="1694922" y="0"/>
                </a:cubicBezTo>
                <a:cubicBezTo>
                  <a:pt x="1877135" y="26873"/>
                  <a:pt x="2087155" y="-6339"/>
                  <a:pt x="2448220" y="0"/>
                </a:cubicBezTo>
                <a:cubicBezTo>
                  <a:pt x="2809285" y="6339"/>
                  <a:pt x="2734711" y="446"/>
                  <a:pt x="2959387" y="0"/>
                </a:cubicBezTo>
                <a:cubicBezTo>
                  <a:pt x="3184063" y="-446"/>
                  <a:pt x="3424786" y="-20470"/>
                  <a:pt x="3631975" y="0"/>
                </a:cubicBezTo>
                <a:cubicBezTo>
                  <a:pt x="3839164" y="20470"/>
                  <a:pt x="3955530" y="-19958"/>
                  <a:pt x="4143142" y="0"/>
                </a:cubicBezTo>
                <a:cubicBezTo>
                  <a:pt x="4330754" y="19958"/>
                  <a:pt x="4610464" y="30742"/>
                  <a:pt x="4977151" y="0"/>
                </a:cubicBezTo>
                <a:cubicBezTo>
                  <a:pt x="5343838" y="-30742"/>
                  <a:pt x="5456948" y="-19668"/>
                  <a:pt x="5730450" y="0"/>
                </a:cubicBezTo>
                <a:cubicBezTo>
                  <a:pt x="6003952" y="19668"/>
                  <a:pt x="6266437" y="39206"/>
                  <a:pt x="6564459" y="0"/>
                </a:cubicBezTo>
                <a:cubicBezTo>
                  <a:pt x="6862481" y="-39206"/>
                  <a:pt x="7024709" y="26016"/>
                  <a:pt x="7237047" y="0"/>
                </a:cubicBezTo>
                <a:cubicBezTo>
                  <a:pt x="7449385" y="-26016"/>
                  <a:pt x="7719131" y="-14084"/>
                  <a:pt x="8071056" y="0"/>
                </a:cubicBezTo>
                <a:cubicBezTo>
                  <a:pt x="8065415" y="152286"/>
                  <a:pt x="8051720" y="279557"/>
                  <a:pt x="8071056" y="430887"/>
                </a:cubicBezTo>
                <a:cubicBezTo>
                  <a:pt x="7905931" y="459132"/>
                  <a:pt x="7646236" y="430450"/>
                  <a:pt x="7479179" y="430887"/>
                </a:cubicBezTo>
                <a:cubicBezTo>
                  <a:pt x="7312122" y="431324"/>
                  <a:pt x="7143097" y="421397"/>
                  <a:pt x="6887301" y="430887"/>
                </a:cubicBezTo>
                <a:cubicBezTo>
                  <a:pt x="6631505" y="440377"/>
                  <a:pt x="6438587" y="456621"/>
                  <a:pt x="6295424" y="430887"/>
                </a:cubicBezTo>
                <a:cubicBezTo>
                  <a:pt x="6152261" y="405153"/>
                  <a:pt x="5791910" y="434726"/>
                  <a:pt x="5622836" y="430887"/>
                </a:cubicBezTo>
                <a:cubicBezTo>
                  <a:pt x="5453762" y="427048"/>
                  <a:pt x="5274370" y="428300"/>
                  <a:pt x="5111669" y="430887"/>
                </a:cubicBezTo>
                <a:cubicBezTo>
                  <a:pt x="4948968" y="433474"/>
                  <a:pt x="4772082" y="415409"/>
                  <a:pt x="4681212" y="430887"/>
                </a:cubicBezTo>
                <a:cubicBezTo>
                  <a:pt x="4590342" y="446365"/>
                  <a:pt x="4307025" y="447370"/>
                  <a:pt x="4170046" y="430887"/>
                </a:cubicBezTo>
                <a:cubicBezTo>
                  <a:pt x="4033067" y="414404"/>
                  <a:pt x="3742111" y="429370"/>
                  <a:pt x="3578168" y="430887"/>
                </a:cubicBezTo>
                <a:cubicBezTo>
                  <a:pt x="3414225" y="432404"/>
                  <a:pt x="3129605" y="416588"/>
                  <a:pt x="2986291" y="430887"/>
                </a:cubicBezTo>
                <a:cubicBezTo>
                  <a:pt x="2842977" y="445186"/>
                  <a:pt x="2665859" y="452216"/>
                  <a:pt x="2555834" y="430887"/>
                </a:cubicBezTo>
                <a:cubicBezTo>
                  <a:pt x="2445809" y="409558"/>
                  <a:pt x="1990004" y="416898"/>
                  <a:pt x="1802536" y="430887"/>
                </a:cubicBezTo>
                <a:cubicBezTo>
                  <a:pt x="1615068" y="444876"/>
                  <a:pt x="1321491" y="394860"/>
                  <a:pt x="968527" y="430887"/>
                </a:cubicBezTo>
                <a:cubicBezTo>
                  <a:pt x="615563" y="466914"/>
                  <a:pt x="450991" y="436241"/>
                  <a:pt x="0" y="430887"/>
                </a:cubicBezTo>
                <a:cubicBezTo>
                  <a:pt x="-15548" y="250251"/>
                  <a:pt x="-17894" y="162404"/>
                  <a:pt x="0" y="0"/>
                </a:cubicBezTo>
                <a:close/>
              </a:path>
              <a:path w="8071056" h="430887" stroke="0" extrusionOk="0">
                <a:moveTo>
                  <a:pt x="0" y="0"/>
                </a:moveTo>
                <a:cubicBezTo>
                  <a:pt x="280256" y="30940"/>
                  <a:pt x="446463" y="-2140"/>
                  <a:pt x="834009" y="0"/>
                </a:cubicBezTo>
                <a:cubicBezTo>
                  <a:pt x="1221555" y="2140"/>
                  <a:pt x="1275414" y="16149"/>
                  <a:pt x="1668018" y="0"/>
                </a:cubicBezTo>
                <a:cubicBezTo>
                  <a:pt x="2060622" y="-16149"/>
                  <a:pt x="2260788" y="24390"/>
                  <a:pt x="2502027" y="0"/>
                </a:cubicBezTo>
                <a:cubicBezTo>
                  <a:pt x="2743266" y="-24390"/>
                  <a:pt x="2928393" y="-27895"/>
                  <a:pt x="3255326" y="0"/>
                </a:cubicBezTo>
                <a:cubicBezTo>
                  <a:pt x="3582259" y="27895"/>
                  <a:pt x="3629527" y="20242"/>
                  <a:pt x="3847203" y="0"/>
                </a:cubicBezTo>
                <a:cubicBezTo>
                  <a:pt x="4064879" y="-20242"/>
                  <a:pt x="4475365" y="-26831"/>
                  <a:pt x="4681212" y="0"/>
                </a:cubicBezTo>
                <a:cubicBezTo>
                  <a:pt x="4887059" y="26831"/>
                  <a:pt x="5112338" y="20019"/>
                  <a:pt x="5273090" y="0"/>
                </a:cubicBezTo>
                <a:cubicBezTo>
                  <a:pt x="5433842" y="-20019"/>
                  <a:pt x="5601826" y="-16048"/>
                  <a:pt x="5864967" y="0"/>
                </a:cubicBezTo>
                <a:cubicBezTo>
                  <a:pt x="6128108" y="16048"/>
                  <a:pt x="6308744" y="12213"/>
                  <a:pt x="6618266" y="0"/>
                </a:cubicBezTo>
                <a:cubicBezTo>
                  <a:pt x="6927788" y="-12213"/>
                  <a:pt x="7033614" y="23546"/>
                  <a:pt x="7210143" y="0"/>
                </a:cubicBezTo>
                <a:cubicBezTo>
                  <a:pt x="7386672" y="-23546"/>
                  <a:pt x="7724619" y="20946"/>
                  <a:pt x="8071056" y="0"/>
                </a:cubicBezTo>
                <a:cubicBezTo>
                  <a:pt x="8067014" y="95766"/>
                  <a:pt x="8081085" y="282789"/>
                  <a:pt x="8071056" y="430887"/>
                </a:cubicBezTo>
                <a:cubicBezTo>
                  <a:pt x="7792941" y="412066"/>
                  <a:pt x="7659216" y="406205"/>
                  <a:pt x="7398468" y="430887"/>
                </a:cubicBezTo>
                <a:cubicBezTo>
                  <a:pt x="7137720" y="455569"/>
                  <a:pt x="7138731" y="441887"/>
                  <a:pt x="6968012" y="430887"/>
                </a:cubicBezTo>
                <a:cubicBezTo>
                  <a:pt x="6797293" y="419887"/>
                  <a:pt x="6474701" y="421910"/>
                  <a:pt x="6214713" y="430887"/>
                </a:cubicBezTo>
                <a:cubicBezTo>
                  <a:pt x="5954725" y="439864"/>
                  <a:pt x="5942588" y="420864"/>
                  <a:pt x="5703546" y="430887"/>
                </a:cubicBezTo>
                <a:cubicBezTo>
                  <a:pt x="5464504" y="440910"/>
                  <a:pt x="5386178" y="434700"/>
                  <a:pt x="5111669" y="430887"/>
                </a:cubicBezTo>
                <a:cubicBezTo>
                  <a:pt x="4837160" y="427074"/>
                  <a:pt x="4537153" y="458093"/>
                  <a:pt x="4358370" y="430887"/>
                </a:cubicBezTo>
                <a:cubicBezTo>
                  <a:pt x="4179587" y="403681"/>
                  <a:pt x="4003863" y="449192"/>
                  <a:pt x="3685782" y="430887"/>
                </a:cubicBezTo>
                <a:cubicBezTo>
                  <a:pt x="3367701" y="412582"/>
                  <a:pt x="3342175" y="410739"/>
                  <a:pt x="3174615" y="430887"/>
                </a:cubicBezTo>
                <a:cubicBezTo>
                  <a:pt x="3007055" y="451035"/>
                  <a:pt x="2706779" y="462418"/>
                  <a:pt x="2421317" y="430887"/>
                </a:cubicBezTo>
                <a:cubicBezTo>
                  <a:pt x="2135855" y="399356"/>
                  <a:pt x="2080233" y="431654"/>
                  <a:pt x="1990860" y="430887"/>
                </a:cubicBezTo>
                <a:cubicBezTo>
                  <a:pt x="1901487" y="430120"/>
                  <a:pt x="1547628" y="440568"/>
                  <a:pt x="1156851" y="430887"/>
                </a:cubicBezTo>
                <a:cubicBezTo>
                  <a:pt x="766074" y="421206"/>
                  <a:pt x="263207" y="447285"/>
                  <a:pt x="0" y="430887"/>
                </a:cubicBezTo>
                <a:cubicBezTo>
                  <a:pt x="8382" y="325592"/>
                  <a:pt x="19723" y="103683"/>
                  <a:pt x="0" y="0"/>
                </a:cubicBezTo>
                <a:close/>
              </a:path>
            </a:pathLst>
          </a:custGeom>
          <a:ln>
            <a:extLst>
              <a:ext uri="{C807C97D-BFC1-408E-A445-0C87EB9F89A2}">
                <ask:lineSketchStyleProps xmlns:ask="http://schemas.microsoft.com/office/drawing/2018/sketchyshapes" sd="317094679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l"/>
            <a:r>
              <a:rPr lang="en-US" sz="2800" dirty="0"/>
              <a:t>https://aka.ms/azuresql-vector-eap-announcement</a:t>
            </a:r>
          </a:p>
        </p:txBody>
      </p:sp>
      <p:pic>
        <p:nvPicPr>
          <p:cNvPr id="6" name="Picture 5">
            <a:extLst>
              <a:ext uri="{FF2B5EF4-FFF2-40B4-BE49-F238E27FC236}">
                <a16:creationId xmlns:a16="http://schemas.microsoft.com/office/drawing/2014/main" id="{E148EF8F-E42A-F7DB-B5B7-7655CC364B99}"/>
              </a:ext>
            </a:extLst>
          </p:cNvPr>
          <p:cNvPicPr>
            <a:picLocks noChangeAspect="1"/>
          </p:cNvPicPr>
          <p:nvPr/>
        </p:nvPicPr>
        <p:blipFill>
          <a:blip r:embed="rId3"/>
          <a:stretch>
            <a:fillRect/>
          </a:stretch>
        </p:blipFill>
        <p:spPr>
          <a:xfrm>
            <a:off x="3475441" y="2596914"/>
            <a:ext cx="5240418" cy="3145285"/>
          </a:xfrm>
          <a:prstGeom prst="rect">
            <a:avLst/>
          </a:prstGeom>
        </p:spPr>
      </p:pic>
    </p:spTree>
    <p:extLst>
      <p:ext uri="{BB962C8B-B14F-4D97-AF65-F5344CB8AC3E}">
        <p14:creationId xmlns:p14="http://schemas.microsoft.com/office/powerpoint/2010/main" val="18593159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F722-4D74-E3F7-DE77-A7AFDDBE9452}"/>
              </a:ext>
            </a:extLst>
          </p:cNvPr>
          <p:cNvSpPr>
            <a:spLocks noGrp="1"/>
          </p:cNvSpPr>
          <p:nvPr>
            <p:ph type="title"/>
          </p:nvPr>
        </p:nvSpPr>
        <p:spPr/>
        <p:txBody>
          <a:bodyPr/>
          <a:lstStyle/>
          <a:p>
            <a:r>
              <a:rPr lang="en-US" dirty="0"/>
              <a:t>Azure SQL + </a:t>
            </a:r>
            <a:r>
              <a:rPr lang="en-US" dirty="0" err="1"/>
              <a:t>LangChain</a:t>
            </a:r>
            <a:r>
              <a:rPr lang="en-US" dirty="0"/>
              <a:t> + </a:t>
            </a:r>
            <a:r>
              <a:rPr lang="en-US" dirty="0" err="1"/>
              <a:t>ChainLit</a:t>
            </a:r>
            <a:r>
              <a:rPr lang="en-US" dirty="0"/>
              <a:t> Architecture</a:t>
            </a:r>
          </a:p>
        </p:txBody>
      </p:sp>
      <p:pic>
        <p:nvPicPr>
          <p:cNvPr id="5" name="Picture 4">
            <a:extLst>
              <a:ext uri="{FF2B5EF4-FFF2-40B4-BE49-F238E27FC236}">
                <a16:creationId xmlns:a16="http://schemas.microsoft.com/office/drawing/2014/main" id="{8BBE4113-944F-7347-778F-F1290974C294}"/>
              </a:ext>
            </a:extLst>
          </p:cNvPr>
          <p:cNvPicPr>
            <a:picLocks noChangeAspect="1"/>
          </p:cNvPicPr>
          <p:nvPr/>
        </p:nvPicPr>
        <p:blipFill>
          <a:blip r:embed="rId2"/>
          <a:stretch>
            <a:fillRect/>
          </a:stretch>
        </p:blipFill>
        <p:spPr>
          <a:xfrm>
            <a:off x="1269969" y="1166207"/>
            <a:ext cx="9391332" cy="5561163"/>
          </a:xfrm>
          <a:prstGeom prst="rect">
            <a:avLst/>
          </a:prstGeom>
        </p:spPr>
      </p:pic>
    </p:spTree>
    <p:extLst>
      <p:ext uri="{BB962C8B-B14F-4D97-AF65-F5344CB8AC3E}">
        <p14:creationId xmlns:p14="http://schemas.microsoft.com/office/powerpoint/2010/main" val="8318728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DD688A-3A1B-F2EE-49BE-573D1E2D3C35}"/>
              </a:ext>
            </a:extLst>
          </p:cNvPr>
          <p:cNvPicPr>
            <a:picLocks noChangeAspect="1"/>
          </p:cNvPicPr>
          <p:nvPr/>
        </p:nvPicPr>
        <p:blipFill>
          <a:blip r:embed="rId2"/>
          <a:stretch>
            <a:fillRect/>
          </a:stretch>
        </p:blipFill>
        <p:spPr>
          <a:xfrm>
            <a:off x="0" y="283972"/>
            <a:ext cx="12192000" cy="6290055"/>
          </a:xfrm>
          <a:prstGeom prst="rect">
            <a:avLst/>
          </a:prstGeom>
        </p:spPr>
      </p:pic>
      <p:sp>
        <p:nvSpPr>
          <p:cNvPr id="4" name="TextBox 3">
            <a:extLst>
              <a:ext uri="{FF2B5EF4-FFF2-40B4-BE49-F238E27FC236}">
                <a16:creationId xmlns:a16="http://schemas.microsoft.com/office/drawing/2014/main" id="{12E9EB8E-C97C-6308-32BC-CEE1E762A13C}"/>
              </a:ext>
            </a:extLst>
          </p:cNvPr>
          <p:cNvSpPr txBox="1"/>
          <p:nvPr/>
        </p:nvSpPr>
        <p:spPr>
          <a:xfrm>
            <a:off x="2152399" y="5765800"/>
            <a:ext cx="8214108" cy="74898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267" dirty="0"/>
              <a:t>https://ai.microsofthq.vslive.com/</a:t>
            </a:r>
          </a:p>
        </p:txBody>
      </p:sp>
    </p:spTree>
    <p:extLst>
      <p:ext uri="{BB962C8B-B14F-4D97-AF65-F5344CB8AC3E}">
        <p14:creationId xmlns:p14="http://schemas.microsoft.com/office/powerpoint/2010/main" val="233104386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MediaServiceKeyPoints xmlns="3ae6f26d-9444-4782-a775-fd15bae2899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37C687-5D23-4124-88B6-FA800AD20D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433F3D-D6EB-404B-A6A4-2834F1FD1D65}">
  <ds:schemaRefs>
    <ds:schemaRef ds:uri="fed66e55-c941-4e39-8cb9-763ce1174e9f"/>
    <ds:schemaRef ds:uri="http://schemas.microsoft.com/office/2006/documentManagement/types"/>
    <ds:schemaRef ds:uri="http://www.w3.org/XML/1998/namespace"/>
    <ds:schemaRef ds:uri="http://purl.org/dc/dcmitype/"/>
    <ds:schemaRef ds:uri="http://schemas.microsoft.com/office/infopath/2007/PartnerControls"/>
    <ds:schemaRef ds:uri="f2a6f4ca-5247-406e-b053-1da4431a8aba"/>
    <ds:schemaRef ds:uri="http://purl.org/dc/elements/1.1/"/>
    <ds:schemaRef ds:uri="http://schemas.microsoft.com/sharepoint/v3"/>
    <ds:schemaRef ds:uri="http://purl.org/dc/terms/"/>
    <ds:schemaRef ds:uri="http://schemas.openxmlformats.org/package/2006/metadata/core-properties"/>
    <ds:schemaRef ds:uri="http://schemas.microsoft.com/office/2006/metadata/properties"/>
    <ds:schemaRef ds:uri="3ae6f26d-9444-4782-a775-fd15bae28999"/>
    <ds:schemaRef ds:uri="230e9df3-be65-4c73-a93b-d1236ebd677e"/>
  </ds:schemaRefs>
</ds:datastoreItem>
</file>

<file path=customXml/itemProps3.xml><?xml version="1.0" encoding="utf-8"?>
<ds:datastoreItem xmlns:ds="http://schemas.openxmlformats.org/officeDocument/2006/customXml" ds:itemID="{948419D9-581A-44A8-91B6-4F43E1D6982A}">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TotalTime>
  <Words>3117</Words>
  <Application>Microsoft Macintosh PowerPoint</Application>
  <PresentationFormat>Widescreen</PresentationFormat>
  <Paragraphs>485</Paragraphs>
  <Slides>38</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Aptos</vt:lpstr>
      <vt:lpstr>Aptos Display</vt:lpstr>
      <vt:lpstr>Arial</vt:lpstr>
      <vt:lpstr>Consolas</vt:lpstr>
      <vt:lpstr>Open Sans</vt:lpstr>
      <vt:lpstr>Open Sans ExtraBold</vt:lpstr>
      <vt:lpstr>Segoe Sans Display Semibold</vt:lpstr>
      <vt:lpstr>Segoe UI</vt:lpstr>
      <vt:lpstr>Segoe UI Semibold</vt:lpstr>
      <vt:lpstr>Wingdings</vt:lpstr>
      <vt:lpstr>Office Theme</vt:lpstr>
      <vt:lpstr>Microsoft AI Tour 16:9 Template Dark</vt:lpstr>
      <vt:lpstr>PowerPoint Presentation</vt:lpstr>
      <vt:lpstr>RAG on Azure SQL</vt:lpstr>
      <vt:lpstr>Agenda</vt:lpstr>
      <vt:lpstr>Azure SQL</vt:lpstr>
      <vt:lpstr>Azure SQL</vt:lpstr>
      <vt:lpstr>Why vectors in a modern relational database?</vt:lpstr>
      <vt:lpstr>Azure SQL</vt:lpstr>
      <vt:lpstr>Azure SQL + LangChain + ChainLit Architecture</vt:lpstr>
      <vt:lpstr>PowerPoint Presentation</vt:lpstr>
      <vt:lpstr>Thank you!</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Software code layout</vt:lpstr>
      <vt:lpstr>Bottom code layout</vt:lpstr>
      <vt:lpstr>Top code layout</vt:lpstr>
      <vt:lpstr>Right code layout</vt:lpstr>
      <vt:lpstr>Left code layout</vt:lpstr>
      <vt:lpstr>Demo</vt:lpstr>
      <vt:lpstr>PowerPoint Presentation</vt:lpstr>
      <vt:lpstr>Slide palette info</vt:lpstr>
      <vt:lpstr>Close captions clear space</vt:lpstr>
      <vt:lpstr>Ensure slide content is accessible</vt:lpstr>
      <vt:lpstr>Guide for using AI tools</vt:lpstr>
      <vt:lpstr>Microsoft brand colors</vt:lpstr>
      <vt:lpstr>PowerPoint Design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Daisy Chaussee</dc:creator>
  <cp:lastModifiedBy>Pamela Fox</cp:lastModifiedBy>
  <cp:revision>2</cp:revision>
  <dcterms:created xsi:type="dcterms:W3CDTF">2024-08-07T00:36:26Z</dcterms:created>
  <dcterms:modified xsi:type="dcterms:W3CDTF">2024-09-09T16:10:46Z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